
<file path=[Content_Types].xml><?xml version="1.0" encoding="utf-8"?>
<Types xmlns="http://schemas.openxmlformats.org/package/2006/content-types">
  <Default Extension="mp4" ContentType="video/unknown"/>
  <Default Extension="wmf" ContentType="image/x-wmf"/>
  <Default Extension="png" ContentType="image/png"/>
  <Default Extension="jpg" ContentType="image/jpe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s/slide30.xml" ContentType="application/vnd.openxmlformats-officedocument.presentationml.slide+xml"/>
  <Override PartName="/ppt/slides/slide29.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19.xml" ContentType="application/vnd.openxmlformats-officedocument.presentationml.slide+xml"/>
  <Override PartName="/ppt/notesSlides/notesSlide3.xml" ContentType="application/vnd.openxmlformats-officedocument.presentationml.notesSlide+xml"/>
  <Override PartName="/ppt/slides/slide18.xml" ContentType="application/vnd.openxmlformats-officedocument.presentationml.slide+xml"/>
  <Override PartName="/ppt/slides/slide17.xml" ContentType="application/vnd.openxmlformats-officedocument.presentationml.slide+xml"/>
  <Override PartName="/ppt/slides/slide13.xml" ContentType="application/vnd.openxmlformats-officedocument.presentationml.slide+xml"/>
  <Override PartName="/ppt/slides/slide20.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21.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1.xml" ContentType="application/vnd.openxmlformats-officedocument.presentationml.slide+xml"/>
  <Override PartName="/ppt/slides/slide26.xml" ContentType="application/vnd.openxmlformats-officedocument.presentationml.slide+xml"/>
  <Override PartName="/ppt/slideLayouts/slideLayout8.xml" ContentType="application/vnd.openxmlformats-officedocument.presentationml.slideLayout+xml"/>
  <Override PartName="/ppt/slides/slide27.xml" ContentType="application/vnd.openxmlformats-officedocument.presentationml.slide+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s/slide9.xml" ContentType="application/vnd.openxmlformats-officedocument.presentationml.slide+xml"/>
  <Override PartName="/ppt/slideLayouts/slideLayout2.xml" ContentType="application/vnd.openxmlformats-officedocument.presentationml.slideLayout+xml"/>
  <Override PartName="/ppt/slides/slide5.xml" ContentType="application/vnd.openxmlformats-officedocument.presentationml.slide+xml"/>
  <Override PartName="/ppt/slides/slide15.xml" ContentType="application/vnd.openxmlformats-officedocument.presentationml.slide+xml"/>
  <Override PartName="/ppt/slides/slide3.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4.xml" ContentType="application/vnd.openxmlformats-officedocument.presentationml.slide+xml"/>
  <Override PartName="/ppt/slideLayouts/slideLayout7.xml" ContentType="application/vnd.openxmlformats-officedocument.presentationml.slideLayout+xml"/>
  <Override PartName="/ppt/theme/theme2.xml" ContentType="application/vnd.openxmlformats-officedocument.theme+xml"/>
  <Override PartName="/ppt/tableStyles.xml" ContentType="application/vnd.openxmlformats-officedocument.presentationml.tableStyles+xml"/>
  <Override PartName="/ppt/slides/slide28.xml" ContentType="application/vnd.openxmlformats-officedocument.presentationml.slide+xml"/>
  <Override PartName="/ppt/theme/theme1.xml" ContentType="application/vnd.openxmlformats-officedocument.theme+xml"/>
  <Override PartName="/ppt/slides/slide16.xml" ContentType="application/vnd.openxmlformats-officedocument.presentationml.slide+xml"/>
  <Override PartName="/ppt/slideLayouts/slideLayout1.xml" ContentType="application/vnd.openxmlformats-officedocument.presentationml.slideLayout+xml"/>
  <Override PartName="/ppt/slides/slide2.xml" ContentType="application/vnd.openxmlformats-officedocument.presentationml.slide+xml"/>
  <Override PartName="/ppt/viewProps.xml" ContentType="application/vnd.openxmlformats-officedocument.presentationml.viewProps+xml"/>
  <Override PartName="/ppt/slideLayouts/slideLayout6.xml" ContentType="application/vnd.openxmlformats-officedocument.presentationml.slideLayout+xml"/>
  <Override PartName="/ppt/presProps.xml" ContentType="application/vnd.openxmlformats-officedocument.presentationml.presProps+xml"/>
  <Override PartName="/ppt/slideLayouts/slideLayout5.xml" ContentType="application/vnd.openxmlformats-officedocument.presentationml.slideLayout+xml"/>
  <Override PartName="/docProps/app.xml" ContentType="application/vnd.openxmlformats-officedocument.extended-properties+xml"/>
  <Override PartName="/docProps/core.xml" ContentType="application/vnd.openxmlformats-package.core-properties+xml"/>
  <Override PartName="/ppt/presentation.xml" ContentType="application/vnd.openxmlformats-officedocument.presentationml.presentation.main+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SpecialPlsOnTitleSld="0">
  <p:sldMasterIdLst>
    <p:sldMasterId id="2147483648" r:id="rId1"/>
  </p:sldMasterIdLst>
  <p:notesMasterIdLst>
    <p:notesMasterId r:id="rId34"/>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Lst>
  <p:sldSz cx="12192000" cy="6858000"/>
  <p:notesSz cx="12192000" cy="6858000"/>
  <p:defaultTextStyle>
    <a:lvl1pPr marL="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1pPr>
    <a:lvl2pPr marL="4572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2pPr>
    <a:lvl3pPr marL="9144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3pPr>
    <a:lvl4pPr marL="13716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4pPr>
    <a:lvl5pPr marL="18288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5pPr>
    <a:lvl6pPr marL="22860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6pPr>
    <a:lvl7pPr marL="27432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7pPr>
    <a:lvl8pPr marL="32004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8pPr>
    <a:lvl9pPr marL="36576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0000FF"/>
    </p:penClr>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4" d="100"/>
          <a:sy n="104" d="100"/>
        </p:scale>
        <p:origin x="-1236" y="-90"/>
      </p:cViewPr>
      <p:guideLst>
        <p:guide pos="2160" orient="horz"/>
        <p:guide pos="2880"/>
      </p:guideLst>
    </p:cSldViewPr>
  </p:slideViewPr>
  <p:notesTextViewPr>
    <p:cViewPr>
      <p:scale>
        <a:sx n="100" d="100"/>
        <a:sy n="100" d="100"/>
      </p:scale>
      <p:origin x="0" y="0"/>
    </p:cViewPr>
  </p:notesTextViewPr>
  <p:gridSpacing cx="72008" cy="72008"/>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notesMaster" Target="notesMasters/notesMaster1.xml"/><Relationship Id="rId35" Type="http://schemas.openxmlformats.org/officeDocument/2006/relationships/presProps" Target="presProps.xml" /><Relationship Id="rId36" Type="http://schemas.openxmlformats.org/officeDocument/2006/relationships/tableStyles" Target="tableStyles.xml" /><Relationship Id="rId37" Type="http://schemas.openxmlformats.org/officeDocument/2006/relationships/viewProps" Target="viewProps.xml" /></Relationships>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Pr shadeToTitle="0">
        <a:solidFill>
          <a:schemeClr val="bg1"/>
        </a:solidFill>
      </p:bgPr>
    </p:bg>
    <p:spTree>
      <p:nvGrpSpPr>
        <p:cNvPr id="1" name=""/>
        <p:cNvGrpSpPr/>
        <p:nvPr/>
      </p:nvGrpSpPr>
      <p:grpSpPr bwMode="auto">
        <a:xfrm>
          <a:off x="0" y="0"/>
          <a:ext cx="0" cy="0"/>
          <a:chOff x="0" y="0"/>
          <a:chExt cx="0" cy="0"/>
        </a:xfrm>
      </p:grpSpPr>
      <p:sp>
        <p:nvSpPr>
          <p:cNvPr id="2" name="Header Placeholder 1"/>
          <p:cNvSpPr>
            <a:spLocks noChangeArrowheads="1" noGrp="1"/>
          </p:cNvSpPr>
          <p:nvPr>
            <p:ph type="hdr" sz="quarter"/>
          </p:nvPr>
        </p:nvSpPr>
        <p:spPr bwMode="auto">
          <a:xfrm>
            <a:off x="0" y="0"/>
            <a:ext cx="2971800" cy="459104"/>
          </a:xfrm>
          <a:prstGeom prst="rect">
            <a:avLst/>
          </a:prstGeom>
        </p:spPr>
        <p:txBody>
          <a:bodyPr vert="horz" wrap="square" lIns="91440" tIns="45720" rIns="91440" bIns="45720" numCol="1" spcCol="215899" anchor="ctr">
            <a:prstTxWarp prst="textNoShape"/>
          </a:bodyPr>
          <a:lstStyle>
            <a:lvl1pPr algn="l">
              <a:defRPr sz="1200" cap="none"/>
            </a:lvl1pPr>
            <a:lvl2pPr>
              <a:defRPr/>
            </a:lvl2pPr>
            <a:lvl3pPr>
              <a:defRPr/>
            </a:lvl3pPr>
            <a:lvl4pPr>
              <a:defRPr/>
            </a:lvl4pPr>
            <a:lvl5pPr>
              <a:defRPr/>
            </a:lvl5pPr>
            <a:lvl6pPr>
              <a:defRPr/>
            </a:lvl6pPr>
            <a:lvl7pPr>
              <a:defRPr/>
            </a:lvl7pPr>
            <a:lvl8pPr>
              <a:defRPr/>
            </a:lvl8pPr>
            <a:lvl9pPr>
              <a:defRPr/>
            </a:lvl9pPr>
          </a:lstStyle>
          <a:p>
            <a:pPr>
              <a:defRPr/>
            </a:pPr>
            <a:endParaRPr/>
          </a:p>
        </p:txBody>
      </p:sp>
      <p:sp>
        <p:nvSpPr>
          <p:cNvPr id="3" name="Date Placeholder 2"/>
          <p:cNvSpPr>
            <a:spLocks noChangeArrowheads="1" noGrp="1"/>
          </p:cNvSpPr>
          <p:nvPr>
            <p:ph type="dt" idx="2"/>
          </p:nvPr>
        </p:nvSpPr>
        <p:spPr bwMode="auto">
          <a:xfrm>
            <a:off x="3884930" y="0"/>
            <a:ext cx="2971800" cy="459104"/>
          </a:xfrm>
          <a:prstGeom prst="rect">
            <a:avLst/>
          </a:prstGeom>
        </p:spPr>
        <p:txBody>
          <a:bodyPr vert="horz" wrap="square" lIns="91440" tIns="45720" rIns="91440" bIns="45720" numCol="1" spcCol="215899" anchor="ctr">
            <a:prstTxWarp prst="textNoShape"/>
          </a:bodyPr>
          <a:lstStyle>
            <a:lvl1pPr algn="r">
              <a:defRPr sz="1200" cap="none"/>
            </a:lvl1pPr>
            <a:lvl2pPr>
              <a:defRPr/>
            </a:lvl2pPr>
            <a:lvl3pPr>
              <a:defRPr/>
            </a:lvl3pPr>
            <a:lvl4pPr>
              <a:defRPr/>
            </a:lvl4pPr>
            <a:lvl5pPr>
              <a:defRPr/>
            </a:lvl5pPr>
            <a:lvl6pPr>
              <a:defRPr/>
            </a:lvl6pPr>
            <a:lvl7pPr>
              <a:defRPr/>
            </a:lvl7pPr>
            <a:lvl8pPr>
              <a:defRPr/>
            </a:lvl8pPr>
            <a:lvl9pPr>
              <a:defRPr/>
            </a:lvl9pPr>
          </a:lstStyle>
          <a:p>
            <a:pPr>
              <a:defRPr/>
            </a:pPr>
            <a:endParaRPr/>
          </a:p>
        </p:txBody>
      </p:sp>
      <p:sp>
        <p:nvSpPr>
          <p:cNvPr id="4" name="DateTimeArea1"/>
          <p:cNvSpPr>
            <a:spLocks noChangeArrowheads="1" noGrp="1"/>
          </p:cNvSpPr>
          <p:nvPr>
            <p:ph type="dt" idx="3"/>
          </p:nvPr>
        </p:nvSpPr>
        <p:spPr bwMode="auto">
          <a:xfrm>
            <a:off x="3884930" y="0"/>
            <a:ext cx="2971800" cy="459104"/>
          </a:xfrm>
          <a:prstGeom prst="rect">
            <a:avLst/>
          </a:prstGeom>
        </p:spPr>
        <p:txBody>
          <a:bodyPr vert="horz" wrap="square" lIns="91440" tIns="45720" rIns="91440" bIns="45720" numCol="1" spcCol="215899" anchor="ctr">
            <a:prstTxWarp prst="textNoShape"/>
          </a:bodyPr>
          <a:lstStyle>
            <a:lvl1pPr algn="r">
              <a:defRPr sz="1200" cap="none"/>
            </a:lvl1pPr>
            <a:lvl2pPr>
              <a:defRPr/>
            </a:lvl2pPr>
            <a:lvl3pPr>
              <a:defRPr/>
            </a:lvl3pPr>
            <a:lvl4pPr>
              <a:defRPr/>
            </a:lvl4pPr>
            <a:lvl5pPr>
              <a:defRPr/>
            </a:lvl5pPr>
            <a:lvl6pPr>
              <a:defRPr/>
            </a:lvl6pPr>
            <a:lvl7pPr>
              <a:defRPr/>
            </a:lvl7pPr>
            <a:lvl8pPr>
              <a:defRPr/>
            </a:lvl8pPr>
            <a:lvl9pPr>
              <a:defRPr/>
            </a:lvl9pPr>
          </a:lstStyle>
          <a:p>
            <a:pPr>
              <a:defRPr/>
            </a:pPr>
            <a:endParaRPr/>
          </a:p>
        </p:txBody>
      </p:sp>
      <p:sp>
        <p:nvSpPr>
          <p:cNvPr id="5" name="Notes Placeholder 4"/>
          <p:cNvSpPr>
            <a:spLocks noChangeArrowheads="1" noGrp="1"/>
          </p:cNvSpPr>
          <p:nvPr>
            <p:ph type="body" idx="1"/>
          </p:nvPr>
        </p:nvSpPr>
        <p:spPr bwMode="auto">
          <a:xfrm>
            <a:off x="685800" y="4400550"/>
            <a:ext cx="5486400" cy="3600450"/>
          </a:xfrm>
          <a:prstGeom prst="rect">
            <a:avLst/>
          </a:prstGeom>
        </p:spPr>
        <p:txBody>
          <a:bodyPr vert="horz" wrap="square" lIns="91440" tIns="45720" rIns="91440" bIns="45720" numCol="1" spcCol="215899" anchor="ctr">
            <a:prstTxWarp prst="textNoShape"/>
          </a:bodyPr>
          <a:lstStyle/>
          <a:p>
            <a:pPr>
              <a:defRPr/>
            </a:pPr>
            <a:endParaRPr/>
          </a:p>
        </p:txBody>
      </p:sp>
      <p:sp>
        <p:nvSpPr>
          <p:cNvPr id="6" name="Footer Placeholder 5"/>
          <p:cNvSpPr>
            <a:spLocks noChangeArrowheads="1" noGrp="1"/>
          </p:cNvSpPr>
          <p:nvPr>
            <p:ph type="ftr" sz="quarter" idx="4"/>
          </p:nvPr>
        </p:nvSpPr>
        <p:spPr bwMode="auto">
          <a:xfrm>
            <a:off x="0" y="8685530"/>
            <a:ext cx="2971800" cy="458470"/>
          </a:xfrm>
          <a:prstGeom prst="rect">
            <a:avLst/>
          </a:prstGeom>
        </p:spPr>
        <p:txBody>
          <a:bodyPr vert="horz" wrap="square" lIns="91440" tIns="45720" rIns="91440" bIns="45720" numCol="1" spcCol="215899" anchor="b">
            <a:prstTxWarp prst="textNoShape"/>
          </a:bodyPr>
          <a:lstStyle>
            <a:lvl1pPr algn="l">
              <a:defRPr sz="1200" cap="none"/>
            </a:lvl1pPr>
            <a:lvl2pPr>
              <a:defRPr/>
            </a:lvl2pPr>
            <a:lvl3pPr>
              <a:defRPr/>
            </a:lvl3pPr>
            <a:lvl4pPr>
              <a:defRPr/>
            </a:lvl4pPr>
            <a:lvl5pPr>
              <a:defRPr/>
            </a:lvl5pPr>
            <a:lvl6pPr>
              <a:defRPr/>
            </a:lvl6pPr>
            <a:lvl7pPr>
              <a:defRPr/>
            </a:lvl7pPr>
            <a:lvl8pPr>
              <a:defRPr/>
            </a:lvl8pPr>
            <a:lvl9pPr>
              <a:defRPr/>
            </a:lvl9pPr>
          </a:lstStyle>
          <a:p>
            <a:pPr>
              <a:defRPr/>
            </a:pPr>
            <a:endParaRPr/>
          </a:p>
        </p:txBody>
      </p:sp>
      <p:sp>
        <p:nvSpPr>
          <p:cNvPr id="7" name="Slide Number Placeholder 6"/>
          <p:cNvSpPr>
            <a:spLocks noChangeArrowheads="1" noGrp="1"/>
          </p:cNvSpPr>
          <p:nvPr>
            <p:ph type="sldNum" sz="quarter" idx="10"/>
          </p:nvPr>
        </p:nvSpPr>
        <p:spPr bwMode="auto">
          <a:xfrm>
            <a:off x="3884930" y="8685530"/>
            <a:ext cx="2971800" cy="458470"/>
          </a:xfrm>
          <a:prstGeom prst="rect">
            <a:avLst/>
          </a:prstGeom>
        </p:spPr>
        <p:txBody>
          <a:bodyPr vert="horz" wrap="square" lIns="91440" tIns="45720" rIns="91440" bIns="45720" numCol="1" spcCol="215899" anchor="b">
            <a:prstTxWarp prst="textNoShape"/>
          </a:bodyPr>
          <a:lstStyle>
            <a:lvl1pPr algn="r">
              <a:defRPr sz="1200" cap="none"/>
            </a:lvl1pPr>
            <a:lvl2pPr>
              <a:defRPr/>
            </a:lvl2pPr>
            <a:lvl3pPr>
              <a:defRPr/>
            </a:lvl3pPr>
            <a:lvl4pPr>
              <a:defRPr/>
            </a:lvl4pPr>
            <a:lvl5pPr>
              <a:defRPr/>
            </a:lvl5pPr>
            <a:lvl6pPr>
              <a:defRPr/>
            </a:lvl6pPr>
            <a:lvl7pPr>
              <a:defRPr/>
            </a:lvl7pPr>
            <a:lvl8pPr>
              <a:defRPr/>
            </a:lvl8pPr>
            <a:lvl9pPr>
              <a:defRPr/>
            </a:lvl9pPr>
          </a:lstStyle>
          <a:p>
            <a:pPr>
              <a:defRPr/>
            </a:pPr>
            <a:endParaRPr/>
          </a:p>
        </p:txBody>
      </p:sp>
    </p:spTree>
  </p:cSld>
  <p:clrMap bg1="lt1" tx1="dk1" bg2="lt2" tx2="dk2" accent1="accent1" accent2="accent2" accent3="accent3" accent4="accent4" accent5="accent5" accent6="accent6" hlink="hlink" folHlink="folHlink"/>
  <p:hf dt="0" ftr="0" hdr="0" sldNum="0"/>
  <p:notesStyle>
    <a:lvl1pPr marL="0" marR="0" indent="0" algn="l" defTabSz="914400">
      <a:lnSpc>
        <a:spcPct val="100000"/>
      </a:lnSpc>
      <a:spcBef>
        <a:spcPts val="0"/>
      </a:spcBef>
      <a:spcAft>
        <a:spcPts val="0"/>
      </a:spcAft>
      <a:buNone/>
      <a:defRPr sz="1200" b="0" i="0" u="none" strike="noStrike" cap="none" spc="0">
        <a:solidFill>
          <a:schemeClr val="tx1"/>
        </a:solidFill>
        <a:latin typeface="Arial"/>
        <a:ea typeface="Arial"/>
        <a:cs typeface="Arial"/>
      </a:defRPr>
    </a:lvl1pPr>
    <a:lvl2pPr marL="457200" marR="0" indent="0" algn="l" defTabSz="914400">
      <a:lnSpc>
        <a:spcPct val="100000"/>
      </a:lnSpc>
      <a:spcBef>
        <a:spcPts val="0"/>
      </a:spcBef>
      <a:spcAft>
        <a:spcPts val="0"/>
      </a:spcAft>
      <a:buNone/>
      <a:defRPr sz="1200" b="0" i="0" u="none" strike="noStrike" cap="none" spc="0">
        <a:solidFill>
          <a:schemeClr val="tx1"/>
        </a:solidFill>
        <a:latin typeface="Arial"/>
        <a:ea typeface="Arial"/>
        <a:cs typeface="Arial"/>
      </a:defRPr>
    </a:lvl2pPr>
    <a:lvl3pPr marL="914400" marR="0" indent="0" algn="l" defTabSz="914400">
      <a:lnSpc>
        <a:spcPct val="100000"/>
      </a:lnSpc>
      <a:spcBef>
        <a:spcPts val="0"/>
      </a:spcBef>
      <a:spcAft>
        <a:spcPts val="0"/>
      </a:spcAft>
      <a:buNone/>
      <a:defRPr sz="1200" b="0" i="0" u="none" strike="noStrike" cap="none" spc="0">
        <a:solidFill>
          <a:schemeClr val="tx1"/>
        </a:solidFill>
        <a:latin typeface="Arial"/>
        <a:ea typeface="Arial"/>
        <a:cs typeface="Arial"/>
      </a:defRPr>
    </a:lvl3pPr>
    <a:lvl4pPr marL="1371600" marR="0" indent="0" algn="l" defTabSz="914400">
      <a:lnSpc>
        <a:spcPct val="100000"/>
      </a:lnSpc>
      <a:spcBef>
        <a:spcPts val="0"/>
      </a:spcBef>
      <a:spcAft>
        <a:spcPts val="0"/>
      </a:spcAft>
      <a:buNone/>
      <a:defRPr sz="1200" b="0" i="0" u="none" strike="noStrike" cap="none" spc="0">
        <a:solidFill>
          <a:schemeClr val="tx1"/>
        </a:solidFill>
        <a:latin typeface="Arial"/>
        <a:ea typeface="Arial"/>
        <a:cs typeface="Arial"/>
      </a:defRPr>
    </a:lvl4pPr>
    <a:lvl5pPr marL="1828800" marR="0" indent="0" algn="l" defTabSz="914400">
      <a:lnSpc>
        <a:spcPct val="100000"/>
      </a:lnSpc>
      <a:spcBef>
        <a:spcPts val="0"/>
      </a:spcBef>
      <a:spcAft>
        <a:spcPts val="0"/>
      </a:spcAft>
      <a:buNone/>
      <a:defRPr sz="1200" b="0" i="0" u="none" strike="noStrike" cap="none" spc="0">
        <a:solidFill>
          <a:schemeClr val="tx1"/>
        </a:solidFill>
        <a:latin typeface="Arial"/>
        <a:ea typeface="Arial"/>
        <a:cs typeface="Arial"/>
      </a:defRPr>
    </a:lvl5pPr>
    <a:lvl6pPr marL="2286000" marR="0" indent="0" algn="l" defTabSz="914400">
      <a:lnSpc>
        <a:spcPct val="100000"/>
      </a:lnSpc>
      <a:spcBef>
        <a:spcPts val="0"/>
      </a:spcBef>
      <a:spcAft>
        <a:spcPts val="0"/>
      </a:spcAft>
      <a:buNone/>
      <a:defRPr sz="1200" b="0" i="0" u="none" strike="noStrike" cap="none" spc="0">
        <a:solidFill>
          <a:schemeClr val="tx1"/>
        </a:solidFill>
        <a:latin typeface="Arial"/>
        <a:ea typeface="Arial"/>
        <a:cs typeface="Arial"/>
      </a:defRPr>
    </a:lvl6pPr>
    <a:lvl7pPr marL="2743200" marR="0" indent="0" algn="l" defTabSz="914400">
      <a:lnSpc>
        <a:spcPct val="100000"/>
      </a:lnSpc>
      <a:spcBef>
        <a:spcPts val="0"/>
      </a:spcBef>
      <a:spcAft>
        <a:spcPts val="0"/>
      </a:spcAft>
      <a:buNone/>
      <a:defRPr sz="1200" b="0" i="0" u="none" strike="noStrike" cap="none" spc="0">
        <a:solidFill>
          <a:schemeClr val="tx1"/>
        </a:solidFill>
        <a:latin typeface="Arial"/>
        <a:ea typeface="Arial"/>
        <a:cs typeface="Arial"/>
      </a:defRPr>
    </a:lvl7pPr>
    <a:lvl8pPr marL="3200400" marR="0" indent="0" algn="l" defTabSz="914400">
      <a:lnSpc>
        <a:spcPct val="100000"/>
      </a:lnSpc>
      <a:spcBef>
        <a:spcPts val="0"/>
      </a:spcBef>
      <a:spcAft>
        <a:spcPts val="0"/>
      </a:spcAft>
      <a:buNone/>
      <a:defRPr sz="1200" b="0" i="0" u="none" strike="noStrike" cap="none" spc="0">
        <a:solidFill>
          <a:schemeClr val="tx1"/>
        </a:solidFill>
        <a:latin typeface="Arial"/>
        <a:ea typeface="Arial"/>
        <a:cs typeface="Arial"/>
      </a:defRPr>
    </a:lvl8pPr>
    <a:lvl9pPr marL="3657600" marR="0" indent="0" algn="l" defTabSz="914400">
      <a:lnSpc>
        <a:spcPct val="100000"/>
      </a:lnSpc>
      <a:spcBef>
        <a:spcPts val="0"/>
      </a:spcBef>
      <a:spcAft>
        <a:spcPts val="0"/>
      </a:spcAft>
      <a:buNone/>
      <a:defRPr sz="1200" b="0" i="0" u="none" strike="noStrike" cap="none" spc="0">
        <a:solidFill>
          <a:schemeClr val="tx1"/>
        </a:solidFill>
        <a:latin typeface="Arial"/>
        <a:ea typeface="Arial"/>
        <a:cs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Sp="0">
  <p:cSld name="">
    <p:bg>
      <p:bgPr shadeToTitle="0">
        <a:solidFill>
          <a:schemeClr val="bg1"/>
        </a:solidFill>
      </p:bgPr>
    </p:bg>
    <p:spTree>
      <p:nvGrpSpPr>
        <p:cNvPr id="1" name=""/>
        <p:cNvGrpSpPr/>
        <p:nvPr/>
      </p:nvGrpSpPr>
      <p:grpSpPr bwMode="auto">
        <a:xfrm>
          <a:off x="0" y="0"/>
          <a:ext cx="0" cy="0"/>
          <a:chOff x="0" y="0"/>
          <a:chExt cx="0" cy="0"/>
        </a:xfrm>
      </p:grpSpPr>
      <p:sp>
        <p:nvSpPr>
          <p:cNvPr id="2" name="Slide Image Placeholder 1"/>
          <p:cNvSpPr txBox="1">
            <a:spLocks noChangeArrowheads="1" noChangeAspect="1" noGrp="1" noRot="1"/>
          </p:cNvSpPr>
          <p:nvPr>
            <p:ph type="sldImg"/>
          </p:nvPr>
        </p:nvSpPr>
        <p:spPr bwMode="auto">
          <a:xfrm>
            <a:off x="0" y="0"/>
            <a:ext cx="0" cy="0"/>
          </a:xfrm>
        </p:spPr>
      </p:sp>
      <p:sp>
        <p:nvSpPr>
          <p:cNvPr id="3" name="Notes Placeholder 2"/>
          <p:cNvSpPr>
            <a:spLocks noChangeArrowheads="1" noGrp="1"/>
          </p:cNvSpPr>
          <p:nvPr>
            <p:ph type="body" idx="1"/>
          </p:nvPr>
        </p:nvSpPr>
        <p:spPr bwMode="auto">
          <a:xfrm>
            <a:off x="685800" y="4400550"/>
            <a:ext cx="5486400" cy="3600450"/>
          </a:xfrm>
        </p:spPr>
        <p:txBody>
          <a:bodyPr/>
          <a:lstStyle/>
          <a:p>
            <a:pPr>
              <a:defRPr/>
            </a:pPr>
            <a:r>
              <a:rPr/>
              <a:t>I mentioned UTC earlier, what is UTC... To make it time zone agnostic.</a:t>
            </a:r>
            <a:endParaRPr/>
          </a:p>
        </p:txBody>
      </p:sp>
      <p:sp>
        <p:nvSpPr>
          <p:cNvPr id="4" name="Slide Number Placeholder 3"/>
          <p:cNvSpPr>
            <a:spLocks noChangeArrowheads="1" noGrp="1"/>
          </p:cNvSpPr>
          <p:nvPr>
            <p:ph type="sldNum" sz="quarter" idx="10"/>
          </p:nvPr>
        </p:nvSpPr>
        <p:spPr bwMode="auto">
          <a:xfrm>
            <a:off x="3884930" y="8685530"/>
            <a:ext cx="2971800" cy="458470"/>
          </a:xfrm>
        </p:spPr>
        <p:txBody>
          <a:bodyPr/>
          <a:lstStyle/>
          <a:p>
            <a:pPr>
              <a:defRPr/>
            </a:pPr>
            <a:endParaRPr/>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Sp="0">
  <p:cSld name="">
    <p:bg>
      <p:bgPr shadeToTitle="0">
        <a:solidFill>
          <a:schemeClr val="bg1"/>
        </a:solidFill>
      </p:bgPr>
    </p:bg>
    <p:spTree>
      <p:nvGrpSpPr>
        <p:cNvPr id="1" name=""/>
        <p:cNvGrpSpPr/>
        <p:nvPr/>
      </p:nvGrpSpPr>
      <p:grpSpPr bwMode="auto">
        <a:xfrm>
          <a:off x="0" y="0"/>
          <a:ext cx="0" cy="0"/>
          <a:chOff x="0" y="0"/>
          <a:chExt cx="0" cy="0"/>
        </a:xfrm>
      </p:grpSpPr>
      <p:sp>
        <p:nvSpPr>
          <p:cNvPr id="2" name="Slide Image Placeholder 1"/>
          <p:cNvSpPr txBox="1">
            <a:spLocks noChangeArrowheads="1" noChangeAspect="1" noGrp="1" noRot="1"/>
          </p:cNvSpPr>
          <p:nvPr>
            <p:ph type="sldImg"/>
          </p:nvPr>
        </p:nvSpPr>
        <p:spPr bwMode="auto">
          <a:xfrm>
            <a:off x="0" y="0"/>
            <a:ext cx="0" cy="0"/>
          </a:xfrm>
        </p:spPr>
      </p:sp>
      <p:sp>
        <p:nvSpPr>
          <p:cNvPr id="3" name="Notes Placeholder 2"/>
          <p:cNvSpPr>
            <a:spLocks noChangeArrowheads="1" noGrp="1"/>
          </p:cNvSpPr>
          <p:nvPr>
            <p:ph type="body" idx="1"/>
          </p:nvPr>
        </p:nvSpPr>
        <p:spPr bwMode="auto">
          <a:xfrm>
            <a:off x="685800" y="4400550"/>
            <a:ext cx="5486400" cy="3600450"/>
          </a:xfrm>
        </p:spPr>
        <p:txBody>
          <a:bodyPr/>
          <a:lstStyle/>
          <a:p>
            <a:pPr>
              <a:defRPr/>
            </a:pPr>
            <a:r>
              <a:rPr/>
              <a:t>All sentences starting with GP are GPS satellites from the US while the sentences starting with GN are part of the GNSS which include IRNSS (Indian regional satellite navigation system), Galileo from the European Union and Chinese Baidou satellites.</a:t>
            </a:r>
            <a:endParaRPr/>
          </a:p>
          <a:p>
            <a:pPr>
              <a:defRPr/>
            </a:pPr>
            <a:endParaRPr/>
          </a:p>
          <a:p>
            <a:pPr>
              <a:defRPr/>
            </a:pPr>
            <a:r>
              <a:rPr/>
              <a:t>New title: Communication with GPS Satellites </a:t>
            </a:r>
            <a:endParaRPr/>
          </a:p>
        </p:txBody>
      </p:sp>
      <p:sp>
        <p:nvSpPr>
          <p:cNvPr id="4" name="Slide Number Placeholder 3"/>
          <p:cNvSpPr>
            <a:spLocks noChangeArrowheads="1" noGrp="1"/>
          </p:cNvSpPr>
          <p:nvPr>
            <p:ph type="sldNum" sz="quarter" idx="10"/>
          </p:nvPr>
        </p:nvSpPr>
        <p:spPr bwMode="auto">
          <a:xfrm>
            <a:off x="3884930" y="8685530"/>
            <a:ext cx="2971800" cy="458470"/>
          </a:xfrm>
        </p:spPr>
        <p:txBody>
          <a:bodyPr/>
          <a:lstStyle/>
          <a:p>
            <a:pPr>
              <a:defRPr/>
            </a:pPr>
            <a:endParaRPr/>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r>
              <a:rPr/>
              <a:t>New title: Scope for improvement</a:t>
            </a:r>
            <a:endParaRPr/>
          </a:p>
        </p:txBody>
      </p:sp>
      <p:sp>
        <p:nvSpPr>
          <p:cNvPr id="4" name="Slide Number Placeholder 3"/>
          <p:cNvSpPr>
            <a:spLocks noGrp="1"/>
          </p:cNvSpPr>
          <p:nvPr>
            <p:ph type="sldNum" sz="quarter" idx="10"/>
          </p:nvPr>
        </p:nvSpPr>
        <p:spPr bwMode="auto"/>
        <p:txBody>
          <a:bodyPr/>
          <a:lstStyle/>
          <a:p>
            <a:pPr>
              <a:defRPr/>
            </a:pPr>
            <a:endParaRPr/>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r>
              <a:rPr/>
              <a:t>Thank you slide</a:t>
            </a:r>
            <a:endParaRPr/>
          </a:p>
        </p:txBody>
      </p:sp>
      <p:sp>
        <p:nvSpPr>
          <p:cNvPr id="4" name="Slide Number Placeholder 3"/>
          <p:cNvSpPr>
            <a:spLocks noGrp="1"/>
          </p:cNvSpPr>
          <p:nvPr>
            <p:ph type="sldNum" sz="quarter" idx="10"/>
          </p:nvPr>
        </p:nvSpPr>
        <p:spPr bwMode="auto"/>
        <p:txBody>
          <a:bodyPr/>
          <a:lstStyle/>
          <a:p>
            <a:pPr>
              <a:defRPr/>
            </a:pPr>
            <a:endParaRPr/>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r>
              <a:rPr/>
              <a:t>NMEA sentence list</a:t>
            </a:r>
            <a:endParaRPr/>
          </a:p>
          <a:p>
            <a:pPr>
              <a:defRPr/>
            </a:pPr>
            <a:endParaRPr/>
          </a:p>
        </p:txBody>
      </p:sp>
      <p:sp>
        <p:nvSpPr>
          <p:cNvPr id="4" name="Slide Number Placeholder 3"/>
          <p:cNvSpPr>
            <a:spLocks noGrp="1"/>
          </p:cNvSpPr>
          <p:nvPr>
            <p:ph type="sldNum" sz="quarter" idx="10"/>
          </p:nvPr>
        </p:nvSpPr>
        <p:spPr bwMode="auto"/>
        <p:txBody>
          <a:bodyPr/>
          <a:lstStyle/>
          <a:p>
            <a:pPr>
              <a:defRPr/>
            </a:pPr>
            <a:endParaRPr/>
          </a:p>
        </p:txBody>
      </p:sp>
    </p:spTree>
  </p:cSld>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 userDrawn="1">
  <p:cSld name="Title Slide">
    <p:spTree>
      <p:nvGrpSpPr>
        <p:cNvPr id="1" name=""/>
        <p:cNvGrpSpPr/>
        <p:nvPr/>
      </p:nvGrpSpPr>
      <p:grpSpPr bwMode="auto">
        <a:xfrm>
          <a:off x="0" y="0"/>
          <a:ext cx="0" cy="0"/>
          <a:chOff x="0" y="0"/>
          <a:chExt cx="0" cy="0"/>
        </a:xfrm>
      </p:grpSpPr>
      <p:sp>
        <p:nvSpPr>
          <p:cNvPr id="2" name="Title 1"/>
          <p:cNvSpPr>
            <a:spLocks noChangeArrowheads="1" noGrp="1"/>
          </p:cNvSpPr>
          <p:nvPr>
            <p:ph type="ctrTitle"/>
          </p:nvPr>
        </p:nvSpPr>
        <p:spPr bwMode="auto">
          <a:xfrm>
            <a:off x="1524000" y="1122680"/>
            <a:ext cx="9144000" cy="2386964"/>
          </a:xfrm>
        </p:spPr>
        <p:txBody>
          <a:bodyPr vert="horz" wrap="square" lIns="91440" tIns="45720" rIns="91440" bIns="45720" numCol="1" spcCol="215899" anchor="b">
            <a:prstTxWarp prst="textNoShape"/>
          </a:bodyPr>
          <a:lstStyle>
            <a:lvl1pPr algn="ctr">
              <a:defRPr sz="6000" cap="none">
                <a:latin typeface="Franklin Gothic Medium Cond"/>
                <a:ea typeface="Franklin Gothic Medium Cond"/>
                <a:cs typeface="Franklin Gothic Medium Cond"/>
              </a:defRPr>
            </a:lvl1pPr>
            <a:lvl2pPr>
              <a:defRPr/>
            </a:lvl2pPr>
            <a:lvl3pPr>
              <a:defRPr/>
            </a:lvl3pPr>
            <a:lvl4pPr>
              <a:defRPr/>
            </a:lvl4pPr>
            <a:lvl5pPr>
              <a:defRPr/>
            </a:lvl5pPr>
            <a:lvl6pPr>
              <a:defRPr/>
            </a:lvl6pPr>
            <a:lvl7pPr>
              <a:defRPr/>
            </a:lvl7pPr>
            <a:lvl8pPr>
              <a:defRPr/>
            </a:lvl8pPr>
            <a:lvl9pPr>
              <a:defRPr/>
            </a:lvl9pPr>
          </a:lstStyle>
          <a:p>
            <a:pPr>
              <a:defRPr/>
            </a:pPr>
            <a:r>
              <a:rPr/>
              <a:t>Click to edit Master title style</a:t>
            </a:r>
            <a:endParaRPr/>
          </a:p>
        </p:txBody>
      </p:sp>
      <p:sp>
        <p:nvSpPr>
          <p:cNvPr id="3" name="Subtitle 2"/>
          <p:cNvSpPr>
            <a:spLocks noChangeArrowheads="1" noGrp="1"/>
          </p:cNvSpPr>
          <p:nvPr>
            <p:ph type="subTitle" idx="1"/>
          </p:nvPr>
        </p:nvSpPr>
        <p:spPr bwMode="auto">
          <a:xfrm>
            <a:off x="1524000" y="3601720"/>
            <a:ext cx="9144000" cy="1656080"/>
          </a:xfrm>
        </p:spPr>
        <p:txBody>
          <a:bodyPr/>
          <a:lstStyle>
            <a:lvl1pPr marL="0" indent="0" algn="ctr">
              <a:buNone/>
              <a:defRPr sz="2400" cap="none">
                <a:latin typeface="Franklin Gothic Medium Cond"/>
                <a:ea typeface="Arial"/>
                <a:cs typeface="Arial"/>
              </a:defRPr>
            </a:lvl1pPr>
            <a:lvl2pPr marL="457200" indent="0" algn="ctr">
              <a:buNone/>
              <a:defRPr sz="2000" cap="none"/>
            </a:lvl2pPr>
            <a:lvl3pPr marL="914400" indent="0" algn="ctr">
              <a:buNone/>
              <a:defRPr sz="1800" cap="none"/>
            </a:lvl3pPr>
            <a:lvl4pPr marL="1371600" indent="0" algn="ctr">
              <a:buNone/>
              <a:defRPr sz="1600" cap="none"/>
            </a:lvl4pPr>
            <a:lvl5pPr marL="1828800" indent="0" algn="ctr">
              <a:buNone/>
              <a:defRPr sz="1600" cap="none"/>
            </a:lvl5pPr>
            <a:lvl6pPr marL="2286000" indent="0" algn="ctr">
              <a:buNone/>
              <a:defRPr sz="1600" cap="none"/>
            </a:lvl6pPr>
            <a:lvl7pPr marL="2743200" indent="0" algn="ctr">
              <a:buNone/>
              <a:defRPr sz="1600" cap="none"/>
            </a:lvl7pPr>
            <a:lvl8pPr marL="3200400" indent="0" algn="ctr">
              <a:buNone/>
              <a:defRPr sz="1600" cap="none"/>
            </a:lvl8pPr>
            <a:lvl9pPr marL="3657600" indent="0" algn="ctr">
              <a:buNone/>
              <a:defRPr sz="1600" cap="none"/>
            </a:lvl9pPr>
          </a:lstStyle>
          <a:p>
            <a:pPr>
              <a:defRPr/>
            </a:pPr>
            <a:r>
              <a:rPr/>
              <a:t>Click to edit Master subtitle style</a:t>
            </a:r>
            <a:endParaRPr/>
          </a:p>
        </p:txBody>
      </p:sp>
      <p:sp>
        <p:nvSpPr>
          <p:cNvPr id="4" name="Footer Placeholder 4"/>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
        <p:nvSpPr>
          <p:cNvPr id="5" name="Slide Number Placeholder 5"/>
          <p:cNvSpPr>
            <a:spLocks noChangeArrowheads="1" noGrp="1"/>
          </p:cNvSpPr>
          <p:nvPr>
            <p:ph type="sldNum" sz="quarter" idx="12"/>
          </p:nvPr>
        </p:nvSpPr>
        <p:spPr bwMode="auto">
          <a:xfrm>
            <a:off x="8610600" y="6356350"/>
            <a:ext cx="2057400" cy="365125"/>
          </a:xfrm>
        </p:spPr>
        <p:txBody>
          <a:bodyPr/>
          <a:lstStyle/>
          <a:p>
            <a:pPr>
              <a:defRPr/>
            </a:pPr>
            <a:fld id="{2616B162-2CCB-4347-85AE-DA12FFE0738F}" type="slidenum">
              <a:rPr/>
              <a:t/>
            </a:fld>
            <a:endParaRPr/>
          </a:p>
        </p:txBody>
      </p:sp>
      <p:pic>
        <p:nvPicPr>
          <p:cNvPr id="6" name="Picture 9"/>
          <p:cNvPicPr>
            <a:picLocks noChangeAspect="1"/>
          </p:cNvPicPr>
          <p:nvPr/>
        </p:nvPicPr>
        <p:blipFill>
          <a:blip r:embed="rId2"/>
          <a:stretch/>
        </p:blipFill>
        <p:spPr bwMode="auto">
          <a:xfrm>
            <a:off x="10848340" y="300990"/>
            <a:ext cx="873125" cy="835025"/>
          </a:xfrm>
          <a:prstGeom prst="rect">
            <a:avLst/>
          </a:prstGeom>
          <a:noFill/>
          <a:ln>
            <a:noFill/>
          </a:ln>
          <a:effectLst/>
        </p:spPr>
      </p:pic>
      <p:pic>
        <p:nvPicPr>
          <p:cNvPr id="7" name="Picture 6"/>
          <p:cNvPicPr>
            <a:picLocks noChangeAspect="1"/>
          </p:cNvPicPr>
          <p:nvPr/>
        </p:nvPicPr>
        <p:blipFill>
          <a:blip r:embed="rId3"/>
          <a:stretch/>
        </p:blipFill>
        <p:spPr bwMode="auto">
          <a:xfrm>
            <a:off x="78105" y="295274"/>
            <a:ext cx="2711450" cy="846455"/>
          </a:xfrm>
          <a:prstGeom prst="rect">
            <a:avLst/>
          </a:prstGeom>
          <a:noFill/>
          <a:ln>
            <a:noFill/>
          </a:ln>
          <a:effectLst/>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 userDrawn="1">
  <p:cSld name="Title and Content">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lvl1pPr>
              <a:defRPr cap="none">
                <a:latin typeface="Franklin Gothic Medium Cond"/>
                <a:ea typeface="Franklin Gothic Medium Cond"/>
                <a:cs typeface="Franklin Gothic Medium Cond"/>
              </a:defRPr>
            </a:lvl1pPr>
            <a:lvl2pPr>
              <a:defRPr/>
            </a:lvl2pPr>
            <a:lvl3pPr>
              <a:defRPr/>
            </a:lvl3pPr>
            <a:lvl4pPr>
              <a:defRPr/>
            </a:lvl4pPr>
            <a:lvl5pPr>
              <a:defRPr/>
            </a:lvl5pPr>
            <a:lvl6pPr>
              <a:defRPr/>
            </a:lvl6pPr>
            <a:lvl7pPr>
              <a:defRPr/>
            </a:lvl7pPr>
            <a:lvl8pPr>
              <a:defRPr/>
            </a:lvl8pPr>
            <a:lvl9pPr>
              <a:defRPr/>
            </a:lvl9pPr>
          </a:lstStyle>
          <a:p>
            <a:pPr>
              <a:defRPr/>
            </a:pPr>
            <a:r>
              <a:rPr/>
              <a:t>Click to edit Master title style</a:t>
            </a:r>
            <a:endParaRPr/>
          </a:p>
        </p:txBody>
      </p:sp>
      <p:sp>
        <p:nvSpPr>
          <p:cNvPr id="3" name="Content Placeholder 2"/>
          <p:cNvSpPr>
            <a:spLocks noChangeArrowheads="1" noGrp="1"/>
          </p:cNvSpPr>
          <p:nvPr>
            <p:ph idx="1"/>
          </p:nvPr>
        </p:nvSpPr>
        <p:spPr bwMode="auto"/>
        <p:txBody>
          <a:bodyPr/>
          <a:lstStyle>
            <a:lvl1pPr>
              <a:defRPr cap="none">
                <a:latin typeface="Franklin Gothic Medium Cond"/>
                <a:ea typeface="Arial"/>
                <a:cs typeface="Arial"/>
              </a:defRPr>
            </a:lvl1pPr>
            <a:lvl2pPr>
              <a:defRPr cap="none">
                <a:latin typeface="Franklin Gothic Medium Cond"/>
                <a:ea typeface="Arial"/>
                <a:cs typeface="Arial"/>
              </a:defRPr>
            </a:lvl2pPr>
            <a:lvl3pPr>
              <a:defRPr cap="none">
                <a:latin typeface="Franklin Gothic Medium Cond"/>
                <a:ea typeface="Arial"/>
                <a:cs typeface="Arial"/>
              </a:defRPr>
            </a:lvl3pPr>
            <a:lvl4pPr>
              <a:defRPr cap="none">
                <a:latin typeface="Franklin Gothic Medium Cond"/>
                <a:ea typeface="Arial"/>
                <a:cs typeface="Arial"/>
              </a:defRPr>
            </a:lvl4pPr>
            <a:lvl5pPr>
              <a:defRPr cap="none">
                <a:latin typeface="Franklin Gothic Medium Cond"/>
                <a:ea typeface="Arial"/>
                <a:cs typeface="Arial"/>
              </a:defRPr>
            </a:lvl5pPr>
            <a:lvl6pPr>
              <a:defRPr/>
            </a:lvl6pPr>
            <a:lvl7pPr>
              <a:defRPr/>
            </a:lvl7pPr>
            <a:lvl8pPr>
              <a:defRPr/>
            </a:lvl8pPr>
            <a:lvl9pPr>
              <a:defRPr/>
            </a:lvl9pPr>
          </a:lstStyle>
          <a:p>
            <a:pPr>
              <a:defRPr/>
            </a:pPr>
            <a:r>
              <a:rPr/>
              <a:t>Click to edit Master text styles</a:t>
            </a:r>
            <a:endParaRPr/>
          </a:p>
          <a:p>
            <a:pPr lvl="1">
              <a:defRPr/>
            </a:pPr>
            <a:r>
              <a:rPr/>
              <a:t>Second level</a:t>
            </a:r>
            <a:endParaRPr/>
          </a:p>
          <a:p>
            <a:pPr lvl="2">
              <a:defRPr/>
            </a:pPr>
            <a:r>
              <a:rPr/>
              <a:t>Third level</a:t>
            </a:r>
            <a:endParaRPr/>
          </a:p>
          <a:p>
            <a:pPr lvl="3">
              <a:defRPr/>
            </a:pPr>
            <a:r>
              <a:rPr/>
              <a:t>Fourth level</a:t>
            </a:r>
            <a:endParaRPr/>
          </a:p>
          <a:p>
            <a:pPr lvl="4">
              <a:defRPr/>
            </a:pPr>
            <a:r>
              <a:rPr/>
              <a:t>Fifth level</a:t>
            </a:r>
            <a:endParaRPr/>
          </a:p>
        </p:txBody>
      </p:sp>
      <p:sp>
        <p:nvSpPr>
          <p:cNvPr id="4" name="Date Placeholder 3"/>
          <p:cNvSpPr>
            <a:spLocks noChangeArrowheads="1" noGrp="1"/>
          </p:cNvSpPr>
          <p:nvPr>
            <p:ph type="dt" sz="half" idx="10"/>
          </p:nvPr>
        </p:nvSpPr>
        <p:spPr bwMode="auto"/>
        <p:txBody>
          <a:bodyPr/>
          <a:lstStyle/>
          <a:p>
            <a:pPr>
              <a:defRPr/>
            </a:pPr>
            <a:fld id="{E8FA062A-7B4E-43E1-8DAA-BE876578F2D0}" type="datetime1">
              <a:rPr lang="en-US"/>
              <a:t/>
            </a:fld>
            <a:endParaRPr/>
          </a:p>
        </p:txBody>
      </p:sp>
      <p:sp>
        <p:nvSpPr>
          <p:cNvPr id="5" name="Slide Number Placeholder 5"/>
          <p:cNvSpPr>
            <a:spLocks noChangeArrowheads="1" noGrp="1"/>
          </p:cNvSpPr>
          <p:nvPr>
            <p:ph type="sldNum" sz="quarter" idx="12"/>
          </p:nvPr>
        </p:nvSpPr>
        <p:spPr bwMode="auto"/>
        <p:txBody>
          <a:bodyPr/>
          <a:lstStyle/>
          <a:p>
            <a:pPr>
              <a:defRPr/>
            </a:pPr>
            <a:fld id="{11843C5A-14FC-D1CA-B23C-E29F727244B7}" type="slidenum">
              <a:rPr/>
              <a:t/>
            </a:fld>
            <a:endParaRPr/>
          </a:p>
        </p:txBody>
      </p:sp>
      <p:pic>
        <p:nvPicPr>
          <p:cNvPr id="6" name="Picture 7"/>
          <p:cNvPicPr>
            <a:picLocks noChangeAspect="1"/>
          </p:cNvPicPr>
          <p:nvPr/>
        </p:nvPicPr>
        <p:blipFill>
          <a:blip r:embed="rId2"/>
          <a:stretch/>
        </p:blipFill>
        <p:spPr bwMode="auto">
          <a:xfrm>
            <a:off x="11388090" y="6035675"/>
            <a:ext cx="652780" cy="623570"/>
          </a:xfrm>
          <a:prstGeom prst="rect">
            <a:avLst/>
          </a:prstGeom>
          <a:noFill/>
          <a:ln>
            <a:noFill/>
          </a:ln>
          <a:effectLst/>
        </p:spPr>
      </p:pic>
      <p:sp>
        <p:nvSpPr>
          <p:cNvPr id="7" name="Footer Placeholder 4"/>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pic>
        <p:nvPicPr>
          <p:cNvPr id="8" name="Picture 11"/>
          <p:cNvPicPr>
            <a:picLocks noChangeAspect="1"/>
          </p:cNvPicPr>
          <p:nvPr/>
        </p:nvPicPr>
        <p:blipFill>
          <a:blip r:embed="rId3"/>
          <a:stretch/>
        </p:blipFill>
        <p:spPr bwMode="auto">
          <a:xfrm>
            <a:off x="29845" y="6035675"/>
            <a:ext cx="815975" cy="822325"/>
          </a:xfrm>
          <a:prstGeom prst="rect">
            <a:avLst/>
          </a:prstGeom>
          <a:noFill/>
          <a:ln>
            <a:noFill/>
          </a:ln>
          <a:effectLs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secHead" userDrawn="1">
  <p:cSld name="Section Header">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a:xfrm>
            <a:off x="831850" y="1709420"/>
            <a:ext cx="10515600" cy="2853055"/>
          </a:xfrm>
        </p:spPr>
        <p:txBody>
          <a:bodyPr vert="horz" wrap="square" lIns="91440" tIns="45720" rIns="91440" bIns="45720" numCol="1" spcCol="215899" anchor="b">
            <a:prstTxWarp prst="textNoShape"/>
          </a:bodyPr>
          <a:lstStyle>
            <a:lvl1pPr>
              <a:defRPr sz="6000" cap="none">
                <a:latin typeface="Franklin Gothic Medium Cond"/>
                <a:ea typeface="Franklin Gothic Medium Cond"/>
                <a:cs typeface="Franklin Gothic Medium Cond"/>
              </a:defRPr>
            </a:lvl1pPr>
            <a:lvl2pPr>
              <a:defRPr/>
            </a:lvl2pPr>
            <a:lvl3pPr>
              <a:defRPr/>
            </a:lvl3pPr>
            <a:lvl4pPr>
              <a:defRPr/>
            </a:lvl4pPr>
            <a:lvl5pPr>
              <a:defRPr/>
            </a:lvl5pPr>
            <a:lvl6pPr>
              <a:defRPr/>
            </a:lvl6pPr>
            <a:lvl7pPr>
              <a:defRPr/>
            </a:lvl7pPr>
            <a:lvl8pPr>
              <a:defRPr/>
            </a:lvl8pPr>
            <a:lvl9pPr>
              <a:defRPr/>
            </a:lvl9pPr>
          </a:lstStyle>
          <a:p>
            <a:pPr>
              <a:defRPr/>
            </a:pPr>
            <a:r>
              <a:rPr/>
              <a:t>Click to edit Master title style</a:t>
            </a:r>
            <a:endParaRPr/>
          </a:p>
        </p:txBody>
      </p:sp>
      <p:sp>
        <p:nvSpPr>
          <p:cNvPr id="3" name="Text Placeholder 2"/>
          <p:cNvSpPr>
            <a:spLocks noChangeArrowheads="1" noGrp="1"/>
          </p:cNvSpPr>
          <p:nvPr>
            <p:ph idx="1"/>
          </p:nvPr>
        </p:nvSpPr>
        <p:spPr bwMode="auto">
          <a:xfrm>
            <a:off x="831850" y="4589145"/>
            <a:ext cx="10515600" cy="1500504"/>
          </a:xfrm>
        </p:spPr>
        <p:txBody>
          <a:bodyPr/>
          <a:lstStyle>
            <a:lvl1pPr marL="0" indent="0">
              <a:buNone/>
              <a:defRPr sz="2400" cap="none">
                <a:solidFill>
                  <a:srgbClr val="8C8C8C"/>
                </a:solidFill>
                <a:latin typeface="Franklin Gothic Medium Cond"/>
                <a:ea typeface="Arial"/>
                <a:cs typeface="Arial"/>
              </a:defRPr>
            </a:lvl1pPr>
            <a:lvl2pPr marL="457200" indent="0">
              <a:buNone/>
              <a:defRPr sz="2000" cap="none">
                <a:solidFill>
                  <a:srgbClr val="8C8C8C"/>
                </a:solidFill>
              </a:defRPr>
            </a:lvl2pPr>
            <a:lvl3pPr marL="914400" indent="0">
              <a:buNone/>
              <a:defRPr sz="1800" cap="none">
                <a:solidFill>
                  <a:srgbClr val="8C8C8C"/>
                </a:solidFill>
              </a:defRPr>
            </a:lvl3pPr>
            <a:lvl4pPr marL="1371600" indent="0">
              <a:buNone/>
              <a:defRPr sz="1600" cap="none">
                <a:solidFill>
                  <a:srgbClr val="8C8C8C"/>
                </a:solidFill>
              </a:defRPr>
            </a:lvl4pPr>
            <a:lvl5pPr marL="1828800" indent="0">
              <a:buNone/>
              <a:defRPr sz="1600" cap="none">
                <a:solidFill>
                  <a:srgbClr val="8C8C8C"/>
                </a:solidFill>
              </a:defRPr>
            </a:lvl5pPr>
            <a:lvl6pPr marL="2286000" indent="0">
              <a:buNone/>
              <a:defRPr sz="1600" cap="none">
                <a:solidFill>
                  <a:srgbClr val="8C8C8C"/>
                </a:solidFill>
              </a:defRPr>
            </a:lvl6pPr>
            <a:lvl7pPr marL="2743200" indent="0">
              <a:buNone/>
              <a:defRPr sz="1600" cap="none">
                <a:solidFill>
                  <a:srgbClr val="8C8C8C"/>
                </a:solidFill>
              </a:defRPr>
            </a:lvl7pPr>
            <a:lvl8pPr marL="3200400" indent="0">
              <a:buNone/>
              <a:defRPr sz="1600" cap="none">
                <a:solidFill>
                  <a:srgbClr val="8C8C8C"/>
                </a:solidFill>
              </a:defRPr>
            </a:lvl8pPr>
            <a:lvl9pPr marL="3657600" indent="0">
              <a:buNone/>
              <a:defRPr sz="1600" cap="none">
                <a:solidFill>
                  <a:srgbClr val="8C8C8C"/>
                </a:solidFill>
              </a:defRPr>
            </a:lvl9pPr>
          </a:lstStyle>
          <a:p>
            <a:pPr>
              <a:defRPr/>
            </a:pPr>
            <a:r>
              <a:rPr/>
              <a:t>Click to edit Master text styles</a:t>
            </a:r>
            <a:endParaRPr/>
          </a:p>
        </p:txBody>
      </p:sp>
      <p:sp>
        <p:nvSpPr>
          <p:cNvPr id="4" name="Date Placeholder 3"/>
          <p:cNvSpPr>
            <a:spLocks noChangeArrowheads="1" noGrp="1"/>
          </p:cNvSpPr>
          <p:nvPr>
            <p:ph type="dt" sz="half" idx="10"/>
          </p:nvPr>
        </p:nvSpPr>
        <p:spPr bwMode="auto"/>
        <p:txBody>
          <a:bodyPr/>
          <a:lstStyle/>
          <a:p>
            <a:pPr>
              <a:defRPr/>
            </a:pPr>
            <a:fld id="{33FD4202-2E53-408A-AB75-A8857D004563}" type="datetime1">
              <a:rPr lang="en-US"/>
              <a:t/>
            </a:fld>
            <a:endParaRPr/>
          </a:p>
        </p:txBody>
      </p:sp>
      <p:sp>
        <p:nvSpPr>
          <p:cNvPr id="5" name="Footer Placeholder 4"/>
          <p:cNvSpPr>
            <a:spLocks noChangeArrowheads="1" noGrp="1"/>
          </p:cNvSpPr>
          <p:nvPr>
            <p:ph type="ftr" sz="quarter" idx="11"/>
          </p:nvPr>
        </p:nvSpPr>
        <p:spPr bwMode="auto"/>
        <p:txBody>
          <a:bodyPr/>
          <a:lstStyle/>
          <a:p>
            <a:pPr>
              <a:defRPr/>
            </a:pPr>
            <a:r>
              <a:rPr cap="none"/>
              <a:t>Suhas N Bharadwaj, ECE, 3rd Semester</a:t>
            </a:r>
            <a:endParaRPr/>
          </a:p>
        </p:txBody>
      </p:sp>
      <p:sp>
        <p:nvSpPr>
          <p:cNvPr id="6" name="Slide Number Placeholder 5"/>
          <p:cNvSpPr>
            <a:spLocks noChangeArrowheads="1" noGrp="1"/>
          </p:cNvSpPr>
          <p:nvPr>
            <p:ph type="sldNum" sz="quarter" idx="12"/>
          </p:nvPr>
        </p:nvSpPr>
        <p:spPr bwMode="auto"/>
        <p:txBody>
          <a:bodyPr/>
          <a:lstStyle/>
          <a:p>
            <a:pPr>
              <a:defRPr/>
            </a:pPr>
            <a:fld id="{7D9819EC-A290-CDEF-DE20-54BA576E2801}" type="slidenum">
              <a:rPr/>
              <a:t/>
            </a:fld>
            <a:endParaRPr/>
          </a:p>
        </p:txBody>
      </p:sp>
      <p:pic>
        <p:nvPicPr>
          <p:cNvPr id="7" name="Picture 7"/>
          <p:cNvPicPr>
            <a:picLocks noChangeAspect="1"/>
          </p:cNvPicPr>
          <p:nvPr/>
        </p:nvPicPr>
        <p:blipFill>
          <a:blip r:embed="rId2"/>
          <a:stretch/>
        </p:blipFill>
        <p:spPr bwMode="auto">
          <a:xfrm>
            <a:off x="11388090" y="6035675"/>
            <a:ext cx="652780" cy="623570"/>
          </a:xfrm>
          <a:prstGeom prst="rect">
            <a:avLst/>
          </a:prstGeom>
          <a:noFill/>
          <a:ln>
            <a:noFill/>
          </a:ln>
          <a:effectLst/>
        </p:spPr>
      </p:pic>
      <p:pic>
        <p:nvPicPr>
          <p:cNvPr id="8" name="Picture 8"/>
          <p:cNvPicPr>
            <a:picLocks noChangeAspect="1"/>
          </p:cNvPicPr>
          <p:nvPr/>
        </p:nvPicPr>
        <p:blipFill>
          <a:blip r:embed="rId3"/>
          <a:stretch/>
        </p:blipFill>
        <p:spPr bwMode="auto">
          <a:xfrm>
            <a:off x="15875" y="6035675"/>
            <a:ext cx="815975" cy="822325"/>
          </a:xfrm>
          <a:prstGeom prst="rect">
            <a:avLst/>
          </a:prstGeom>
          <a:noFill/>
          <a:ln>
            <a:noFill/>
          </a:ln>
          <a:effec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Obj" userDrawn="1">
  <p:cSld name="Two Content">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lvl1pPr>
              <a:defRPr cap="none">
                <a:latin typeface="Franklin Gothic Medium Cond"/>
                <a:ea typeface="Franklin Gothic Medium Cond"/>
                <a:cs typeface="Franklin Gothic Medium Cond"/>
              </a:defRPr>
            </a:lvl1pPr>
            <a:lvl2pPr>
              <a:defRPr/>
            </a:lvl2pPr>
            <a:lvl3pPr>
              <a:defRPr/>
            </a:lvl3pPr>
            <a:lvl4pPr>
              <a:defRPr/>
            </a:lvl4pPr>
            <a:lvl5pPr>
              <a:defRPr/>
            </a:lvl5pPr>
            <a:lvl6pPr>
              <a:defRPr/>
            </a:lvl6pPr>
            <a:lvl7pPr>
              <a:defRPr/>
            </a:lvl7pPr>
            <a:lvl8pPr>
              <a:defRPr/>
            </a:lvl8pPr>
            <a:lvl9pPr>
              <a:defRPr/>
            </a:lvl9pPr>
          </a:lstStyle>
          <a:p>
            <a:pPr>
              <a:defRPr/>
            </a:pPr>
            <a:r>
              <a:rPr/>
              <a:t>Click to edit Master title style</a:t>
            </a:r>
            <a:endParaRPr/>
          </a:p>
        </p:txBody>
      </p:sp>
      <p:sp>
        <p:nvSpPr>
          <p:cNvPr id="3" name="Content Placeholder 2"/>
          <p:cNvSpPr>
            <a:spLocks noChangeArrowheads="1" noGrp="1"/>
          </p:cNvSpPr>
          <p:nvPr>
            <p:ph idx="1"/>
          </p:nvPr>
        </p:nvSpPr>
        <p:spPr bwMode="auto">
          <a:xfrm>
            <a:off x="838200" y="1825625"/>
            <a:ext cx="5181600" cy="4351020"/>
          </a:xfrm>
        </p:spPr>
        <p:txBody>
          <a:bodyPr/>
          <a:lstStyle/>
          <a:p>
            <a:pPr>
              <a:defRPr/>
            </a:pPr>
            <a:r>
              <a:rPr/>
              <a:t>Click to edit Master text styles</a:t>
            </a:r>
            <a:endParaRPr/>
          </a:p>
          <a:p>
            <a:pPr lvl="1">
              <a:defRPr/>
            </a:pPr>
            <a:r>
              <a:rPr/>
              <a:t>Second level</a:t>
            </a:r>
            <a:endParaRPr/>
          </a:p>
          <a:p>
            <a:pPr lvl="2">
              <a:defRPr/>
            </a:pPr>
            <a:r>
              <a:rPr/>
              <a:t>Third level</a:t>
            </a:r>
            <a:endParaRPr/>
          </a:p>
          <a:p>
            <a:pPr lvl="3">
              <a:defRPr/>
            </a:pPr>
            <a:r>
              <a:rPr/>
              <a:t>Fourth level</a:t>
            </a:r>
            <a:endParaRPr/>
          </a:p>
          <a:p>
            <a:pPr lvl="4">
              <a:defRPr/>
            </a:pPr>
            <a:r>
              <a:rPr/>
              <a:t>Fifth level</a:t>
            </a:r>
            <a:endParaRPr/>
          </a:p>
        </p:txBody>
      </p:sp>
      <p:sp>
        <p:nvSpPr>
          <p:cNvPr id="4" name="Content Placeholder 3"/>
          <p:cNvSpPr>
            <a:spLocks noChangeArrowheads="1" noGrp="1"/>
          </p:cNvSpPr>
          <p:nvPr>
            <p:ph idx="2"/>
          </p:nvPr>
        </p:nvSpPr>
        <p:spPr bwMode="auto">
          <a:xfrm>
            <a:off x="6172200" y="1825625"/>
            <a:ext cx="5181600" cy="4351020"/>
          </a:xfrm>
        </p:spPr>
        <p:txBody>
          <a:bodyPr/>
          <a:lstStyle/>
          <a:p>
            <a:pPr>
              <a:defRPr/>
            </a:pPr>
            <a:r>
              <a:rPr/>
              <a:t>Click to edit Master text styles</a:t>
            </a:r>
            <a:endParaRPr/>
          </a:p>
          <a:p>
            <a:pPr lvl="1">
              <a:defRPr/>
            </a:pPr>
            <a:r>
              <a:rPr/>
              <a:t>Second level</a:t>
            </a:r>
            <a:endParaRPr/>
          </a:p>
          <a:p>
            <a:pPr lvl="2">
              <a:defRPr/>
            </a:pPr>
            <a:r>
              <a:rPr/>
              <a:t>Third level</a:t>
            </a:r>
            <a:endParaRPr/>
          </a:p>
          <a:p>
            <a:pPr lvl="3">
              <a:defRPr/>
            </a:pPr>
            <a:r>
              <a:rPr/>
              <a:t>Fourth level</a:t>
            </a:r>
            <a:endParaRPr/>
          </a:p>
          <a:p>
            <a:pPr lvl="4">
              <a:defRPr/>
            </a:pPr>
            <a:r>
              <a:rPr/>
              <a:t>Fifth level</a:t>
            </a:r>
            <a:endParaRPr/>
          </a:p>
        </p:txBody>
      </p:sp>
      <p:sp>
        <p:nvSpPr>
          <p:cNvPr id="5" name="Date Placeholder 4"/>
          <p:cNvSpPr>
            <a:spLocks noChangeArrowheads="1" noGrp="1"/>
          </p:cNvSpPr>
          <p:nvPr>
            <p:ph type="dt" sz="half" idx="10"/>
          </p:nvPr>
        </p:nvSpPr>
        <p:spPr bwMode="auto"/>
        <p:txBody>
          <a:bodyPr/>
          <a:lstStyle/>
          <a:p>
            <a:pPr>
              <a:defRPr/>
            </a:pPr>
            <a:fld id="{9264C7E2-0E79-46F2-8A1B-16B3F0EAB9AE}" type="datetime1">
              <a:rPr lang="en-US"/>
              <a:t/>
            </a:fld>
            <a:endParaRPr/>
          </a:p>
        </p:txBody>
      </p:sp>
      <p:sp>
        <p:nvSpPr>
          <p:cNvPr id="6" name="Footer Placeholder 5"/>
          <p:cNvSpPr>
            <a:spLocks noChangeArrowheads="1" noGrp="1"/>
          </p:cNvSpPr>
          <p:nvPr>
            <p:ph type="ftr" sz="quarter" idx="11"/>
          </p:nvPr>
        </p:nvSpPr>
        <p:spPr bwMode="auto"/>
        <p:txBody>
          <a:bodyPr/>
          <a:lstStyle/>
          <a:p>
            <a:pPr>
              <a:defRPr/>
            </a:pPr>
            <a:r>
              <a:rPr cap="none"/>
              <a:t>Suhas N Bharadwaj, ECE, 3rd Semester</a:t>
            </a:r>
            <a:endParaRPr/>
          </a:p>
        </p:txBody>
      </p:sp>
      <p:sp>
        <p:nvSpPr>
          <p:cNvPr id="7" name="Slide Number Placeholder 6"/>
          <p:cNvSpPr>
            <a:spLocks noChangeArrowheads="1" noGrp="1"/>
          </p:cNvSpPr>
          <p:nvPr>
            <p:ph type="sldNum" sz="quarter" idx="12"/>
          </p:nvPr>
        </p:nvSpPr>
        <p:spPr bwMode="auto"/>
        <p:txBody>
          <a:bodyPr/>
          <a:lstStyle/>
          <a:p>
            <a:pPr>
              <a:defRPr/>
            </a:pPr>
            <a:fld id="{6EFE6842-0C83-AB9E-CD46-FACB26083BAF}" type="slidenum">
              <a:rPr/>
              <a:t/>
            </a:fld>
            <a:endParaRPr/>
          </a:p>
        </p:txBody>
      </p:sp>
      <p:pic>
        <p:nvPicPr>
          <p:cNvPr id="8" name="Picture 7"/>
          <p:cNvPicPr>
            <a:picLocks noChangeAspect="1"/>
          </p:cNvPicPr>
          <p:nvPr userDrawn="1"/>
        </p:nvPicPr>
        <p:blipFill>
          <a:blip r:embed="rId2"/>
          <a:stretch/>
        </p:blipFill>
        <p:spPr bwMode="auto">
          <a:xfrm>
            <a:off x="11388090" y="6035675"/>
            <a:ext cx="652780" cy="623570"/>
          </a:xfrm>
          <a:prstGeom prst="rect">
            <a:avLst/>
          </a:prstGeom>
          <a:noFill/>
          <a:ln>
            <a:noFill/>
          </a:ln>
          <a:effectLst/>
        </p:spPr>
      </p:pic>
      <p:pic>
        <p:nvPicPr>
          <p:cNvPr id="9" name="Picture 8"/>
          <p:cNvPicPr>
            <a:picLocks noChangeAspect="1"/>
          </p:cNvPicPr>
          <p:nvPr userDrawn="1"/>
        </p:nvPicPr>
        <p:blipFill>
          <a:blip r:embed="rId3"/>
          <a:stretch/>
        </p:blipFill>
        <p:spPr bwMode="auto">
          <a:xfrm>
            <a:off x="15875" y="6035675"/>
            <a:ext cx="815975" cy="822325"/>
          </a:xfrm>
          <a:prstGeom prst="rect">
            <a:avLst/>
          </a:prstGeom>
          <a:noFill/>
          <a:ln>
            <a:noFill/>
          </a:ln>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TxTwoObj" userDrawn="1">
  <p:cSld name="Comparison">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a:xfrm>
            <a:off x="839470" y="365125"/>
            <a:ext cx="10515600" cy="1325245"/>
          </a:xfrm>
        </p:spPr>
        <p:txBody>
          <a:bodyPr/>
          <a:lstStyle/>
          <a:p>
            <a:pPr>
              <a:defRPr/>
            </a:pPr>
            <a:r>
              <a:rPr/>
              <a:t>Click to edit Master title style</a:t>
            </a:r>
            <a:endParaRPr/>
          </a:p>
        </p:txBody>
      </p:sp>
      <p:sp>
        <p:nvSpPr>
          <p:cNvPr id="3" name="Text Placeholder 2"/>
          <p:cNvSpPr>
            <a:spLocks noChangeArrowheads="1" noGrp="1"/>
          </p:cNvSpPr>
          <p:nvPr>
            <p:ph idx="1"/>
          </p:nvPr>
        </p:nvSpPr>
        <p:spPr bwMode="auto">
          <a:xfrm>
            <a:off x="839470" y="1680845"/>
            <a:ext cx="5158105" cy="824230"/>
          </a:xfrm>
        </p:spPr>
        <p:txBody>
          <a:bodyPr vert="horz" wrap="square" lIns="91440" tIns="45720" rIns="91440" bIns="45720" numCol="1" spcCol="215899" anchor="b">
            <a:prstTxWarp prst="textNoShape"/>
          </a:bodyPr>
          <a:lstStyle>
            <a:lvl1pPr marL="0" indent="0">
              <a:buNone/>
              <a:defRPr sz="2400" b="1" cap="none"/>
            </a:lvl1pPr>
            <a:lvl2pPr marL="457200" indent="0">
              <a:buNone/>
              <a:defRPr sz="2000" b="1" cap="none"/>
            </a:lvl2pPr>
            <a:lvl3pPr marL="914400" indent="0">
              <a:buNone/>
              <a:defRPr sz="1800" b="1" cap="none"/>
            </a:lvl3pPr>
            <a:lvl4pPr marL="1371600" indent="0">
              <a:buNone/>
              <a:defRPr sz="1600" b="1" cap="none"/>
            </a:lvl4pPr>
            <a:lvl5pPr marL="1828800" indent="0">
              <a:buNone/>
              <a:defRPr sz="1600" b="1" cap="none"/>
            </a:lvl5pPr>
            <a:lvl6pPr marL="2286000" indent="0">
              <a:buNone/>
              <a:defRPr sz="1600" b="1" cap="none"/>
            </a:lvl6pPr>
            <a:lvl7pPr marL="2743200" indent="0">
              <a:buNone/>
              <a:defRPr sz="1600" b="1" cap="none"/>
            </a:lvl7pPr>
            <a:lvl8pPr marL="3200400" indent="0">
              <a:buNone/>
              <a:defRPr sz="1600" b="1" cap="none"/>
            </a:lvl8pPr>
            <a:lvl9pPr marL="3657600" indent="0">
              <a:buNone/>
              <a:defRPr sz="1600" b="1" cap="none"/>
            </a:lvl9pPr>
          </a:lstStyle>
          <a:p>
            <a:pPr>
              <a:defRPr/>
            </a:pPr>
            <a:r>
              <a:rPr/>
              <a:t>Click to edit Master text styles</a:t>
            </a:r>
            <a:endParaRPr/>
          </a:p>
        </p:txBody>
      </p:sp>
      <p:sp>
        <p:nvSpPr>
          <p:cNvPr id="4" name="Content Placeholder 3"/>
          <p:cNvSpPr>
            <a:spLocks noChangeArrowheads="1" noGrp="1"/>
          </p:cNvSpPr>
          <p:nvPr>
            <p:ph idx="2"/>
          </p:nvPr>
        </p:nvSpPr>
        <p:spPr bwMode="auto">
          <a:xfrm>
            <a:off x="839470" y="2505074"/>
            <a:ext cx="5158105" cy="3684270"/>
          </a:xfrm>
        </p:spPr>
        <p:txBody>
          <a:bodyPr/>
          <a:lstStyle/>
          <a:p>
            <a:pPr>
              <a:defRPr/>
            </a:pPr>
            <a:r>
              <a:rPr/>
              <a:t>Click to edit Master text styles</a:t>
            </a:r>
            <a:endParaRPr/>
          </a:p>
          <a:p>
            <a:pPr lvl="1">
              <a:defRPr/>
            </a:pPr>
            <a:r>
              <a:rPr/>
              <a:t>Second level</a:t>
            </a:r>
            <a:endParaRPr/>
          </a:p>
          <a:p>
            <a:pPr lvl="2">
              <a:defRPr/>
            </a:pPr>
            <a:r>
              <a:rPr/>
              <a:t>Third level</a:t>
            </a:r>
            <a:endParaRPr/>
          </a:p>
          <a:p>
            <a:pPr lvl="3">
              <a:defRPr/>
            </a:pPr>
            <a:r>
              <a:rPr/>
              <a:t>Fourth level</a:t>
            </a:r>
            <a:endParaRPr/>
          </a:p>
          <a:p>
            <a:pPr lvl="4">
              <a:defRPr/>
            </a:pPr>
            <a:r>
              <a:rPr/>
              <a:t>Fifth level</a:t>
            </a:r>
            <a:endParaRPr/>
          </a:p>
        </p:txBody>
      </p:sp>
      <p:sp>
        <p:nvSpPr>
          <p:cNvPr id="5" name="Text Placeholder 4"/>
          <p:cNvSpPr>
            <a:spLocks noChangeArrowheads="1" noGrp="1"/>
          </p:cNvSpPr>
          <p:nvPr>
            <p:ph idx="3"/>
          </p:nvPr>
        </p:nvSpPr>
        <p:spPr bwMode="auto">
          <a:xfrm>
            <a:off x="6172200" y="1680845"/>
            <a:ext cx="5182870" cy="824230"/>
          </a:xfrm>
        </p:spPr>
        <p:txBody>
          <a:bodyPr vert="horz" wrap="square" lIns="91440" tIns="45720" rIns="91440" bIns="45720" numCol="1" spcCol="215899" anchor="b">
            <a:prstTxWarp prst="textNoShape"/>
          </a:bodyPr>
          <a:lstStyle>
            <a:lvl1pPr marL="0" indent="0">
              <a:buNone/>
              <a:defRPr sz="2400" b="1" cap="none"/>
            </a:lvl1pPr>
            <a:lvl2pPr marL="457200" indent="0">
              <a:buNone/>
              <a:defRPr sz="2000" b="1" cap="none"/>
            </a:lvl2pPr>
            <a:lvl3pPr marL="914400" indent="0">
              <a:buNone/>
              <a:defRPr sz="1800" b="1" cap="none"/>
            </a:lvl3pPr>
            <a:lvl4pPr marL="1371600" indent="0">
              <a:buNone/>
              <a:defRPr sz="1600" b="1" cap="none"/>
            </a:lvl4pPr>
            <a:lvl5pPr marL="1828800" indent="0">
              <a:buNone/>
              <a:defRPr sz="1600" b="1" cap="none"/>
            </a:lvl5pPr>
            <a:lvl6pPr marL="2286000" indent="0">
              <a:buNone/>
              <a:defRPr sz="1600" b="1" cap="none"/>
            </a:lvl6pPr>
            <a:lvl7pPr marL="2743200" indent="0">
              <a:buNone/>
              <a:defRPr sz="1600" b="1" cap="none"/>
            </a:lvl7pPr>
            <a:lvl8pPr marL="3200400" indent="0">
              <a:buNone/>
              <a:defRPr sz="1600" b="1" cap="none"/>
            </a:lvl8pPr>
            <a:lvl9pPr marL="3657600" indent="0">
              <a:buNone/>
              <a:defRPr sz="1600" b="1" cap="none"/>
            </a:lvl9pPr>
          </a:lstStyle>
          <a:p>
            <a:pPr>
              <a:defRPr/>
            </a:pPr>
            <a:r>
              <a:rPr/>
              <a:t>Click to edit Master text styles</a:t>
            </a:r>
            <a:endParaRPr/>
          </a:p>
        </p:txBody>
      </p:sp>
      <p:sp>
        <p:nvSpPr>
          <p:cNvPr id="6" name="Content Placeholder 5"/>
          <p:cNvSpPr>
            <a:spLocks noChangeArrowheads="1" noGrp="1"/>
          </p:cNvSpPr>
          <p:nvPr>
            <p:ph idx="4"/>
          </p:nvPr>
        </p:nvSpPr>
        <p:spPr bwMode="auto">
          <a:xfrm>
            <a:off x="6172200" y="2505074"/>
            <a:ext cx="5182870" cy="3684270"/>
          </a:xfrm>
        </p:spPr>
        <p:txBody>
          <a:bodyPr/>
          <a:lstStyle/>
          <a:p>
            <a:pPr>
              <a:defRPr/>
            </a:pPr>
            <a:r>
              <a:rPr/>
              <a:t>Click to edit Master text styles</a:t>
            </a:r>
            <a:endParaRPr/>
          </a:p>
          <a:p>
            <a:pPr lvl="1">
              <a:defRPr/>
            </a:pPr>
            <a:r>
              <a:rPr/>
              <a:t>Second level</a:t>
            </a:r>
            <a:endParaRPr/>
          </a:p>
          <a:p>
            <a:pPr lvl="2">
              <a:defRPr/>
            </a:pPr>
            <a:r>
              <a:rPr/>
              <a:t>Third level</a:t>
            </a:r>
            <a:endParaRPr/>
          </a:p>
          <a:p>
            <a:pPr lvl="3">
              <a:defRPr/>
            </a:pPr>
            <a:r>
              <a:rPr/>
              <a:t>Fourth level</a:t>
            </a:r>
            <a:endParaRPr/>
          </a:p>
          <a:p>
            <a:pPr lvl="4">
              <a:defRPr/>
            </a:pPr>
            <a:r>
              <a:rPr/>
              <a:t>Fifth level</a:t>
            </a:r>
            <a:endParaRPr/>
          </a:p>
        </p:txBody>
      </p:sp>
      <p:sp>
        <p:nvSpPr>
          <p:cNvPr id="7" name="Date Placeholder 6"/>
          <p:cNvSpPr>
            <a:spLocks noChangeArrowheads="1" noGrp="1"/>
          </p:cNvSpPr>
          <p:nvPr>
            <p:ph type="dt" sz="half" idx="10"/>
          </p:nvPr>
        </p:nvSpPr>
        <p:spPr bwMode="auto"/>
        <p:txBody>
          <a:bodyPr/>
          <a:lstStyle/>
          <a:p>
            <a:pPr>
              <a:defRPr/>
            </a:pPr>
            <a:fld id="{D536EF10-57E7-4C43-94B7-835065BE046C}" type="datetime1">
              <a:rPr lang="en-US"/>
              <a:t/>
            </a:fld>
            <a:endParaRPr/>
          </a:p>
        </p:txBody>
      </p:sp>
      <p:sp>
        <p:nvSpPr>
          <p:cNvPr id="8" name="Footer Placeholder 7"/>
          <p:cNvSpPr>
            <a:spLocks noChangeArrowheads="1" noGrp="1"/>
          </p:cNvSpPr>
          <p:nvPr>
            <p:ph type="ftr" sz="quarter" idx="11"/>
          </p:nvPr>
        </p:nvSpPr>
        <p:spPr bwMode="auto"/>
        <p:txBody>
          <a:bodyPr/>
          <a:lstStyle/>
          <a:p>
            <a:pPr>
              <a:defRPr/>
            </a:pPr>
            <a:r>
              <a:rPr cap="none"/>
              <a:t>Suhas N Bharadwaj, ECE, 3rd Semester</a:t>
            </a:r>
            <a:endParaRPr/>
          </a:p>
        </p:txBody>
      </p:sp>
      <p:sp>
        <p:nvSpPr>
          <p:cNvPr id="9" name="Slide Number Placeholder 8"/>
          <p:cNvSpPr>
            <a:spLocks noChangeArrowheads="1" noGrp="1"/>
          </p:cNvSpPr>
          <p:nvPr>
            <p:ph type="sldNum" sz="quarter" idx="12"/>
          </p:nvPr>
        </p:nvSpPr>
        <p:spPr bwMode="auto"/>
        <p:txBody>
          <a:bodyPr/>
          <a:lstStyle/>
          <a:p>
            <a:pPr>
              <a:defRPr/>
            </a:pPr>
            <a:fld id="{6E796E38-7683-2C98-CDC1-80CD208F3BD5}" type="slidenum">
              <a:rPr/>
              <a:t/>
            </a:fld>
            <a:endParaRPr/>
          </a:p>
        </p:txBody>
      </p:sp>
      <p:pic>
        <p:nvPicPr>
          <p:cNvPr id="10" name="Picture 7"/>
          <p:cNvPicPr>
            <a:picLocks noChangeAspect="1"/>
          </p:cNvPicPr>
          <p:nvPr userDrawn="1"/>
        </p:nvPicPr>
        <p:blipFill>
          <a:blip r:embed="rId2"/>
          <a:stretch/>
        </p:blipFill>
        <p:spPr bwMode="auto">
          <a:xfrm>
            <a:off x="11388090" y="6035675"/>
            <a:ext cx="652780" cy="623570"/>
          </a:xfrm>
          <a:prstGeom prst="rect">
            <a:avLst/>
          </a:prstGeom>
          <a:noFill/>
          <a:ln>
            <a:noFill/>
          </a:ln>
          <a:effectLst/>
        </p:spPr>
      </p:pic>
      <p:pic>
        <p:nvPicPr>
          <p:cNvPr id="11" name="Picture 8"/>
          <p:cNvPicPr>
            <a:picLocks noChangeAspect="1"/>
          </p:cNvPicPr>
          <p:nvPr userDrawn="1"/>
        </p:nvPicPr>
        <p:blipFill>
          <a:blip r:embed="rId3"/>
          <a:stretch/>
        </p:blipFill>
        <p:spPr bwMode="auto">
          <a:xfrm>
            <a:off x="15875" y="6035675"/>
            <a:ext cx="815975" cy="822325"/>
          </a:xfrm>
          <a:prstGeom prst="rect">
            <a:avLst/>
          </a:prstGeom>
          <a:noFill/>
          <a:ln>
            <a:noFill/>
          </a:ln>
          <a:effec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Only" userDrawn="1">
  <p:cSld name="Title Only">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p>
            <a:pPr>
              <a:defRPr/>
            </a:pPr>
            <a:r>
              <a:rPr/>
              <a:t>Click to edit Master title style</a:t>
            </a:r>
            <a:endParaRPr/>
          </a:p>
        </p:txBody>
      </p:sp>
      <p:sp>
        <p:nvSpPr>
          <p:cNvPr id="3" name="Date Placeholder 2"/>
          <p:cNvSpPr>
            <a:spLocks noChangeArrowheads="1" noGrp="1"/>
          </p:cNvSpPr>
          <p:nvPr>
            <p:ph type="dt" sz="half" idx="10"/>
          </p:nvPr>
        </p:nvSpPr>
        <p:spPr bwMode="auto"/>
        <p:txBody>
          <a:bodyPr/>
          <a:lstStyle/>
          <a:p>
            <a:pPr>
              <a:defRPr/>
            </a:pPr>
            <a:fld id="{BE082651-C143-4B80-BFBB-021DCFB3630A}" type="datetime1">
              <a:rPr lang="en-US"/>
              <a:t/>
            </a:fld>
            <a:endParaRPr/>
          </a:p>
        </p:txBody>
      </p:sp>
      <p:sp>
        <p:nvSpPr>
          <p:cNvPr id="4" name="Footer Placeholder 3"/>
          <p:cNvSpPr>
            <a:spLocks noChangeArrowheads="1" noGrp="1"/>
          </p:cNvSpPr>
          <p:nvPr>
            <p:ph type="ftr" sz="quarter" idx="11"/>
          </p:nvPr>
        </p:nvSpPr>
        <p:spPr bwMode="auto"/>
        <p:txBody>
          <a:bodyPr/>
          <a:lstStyle/>
          <a:p>
            <a:pPr>
              <a:defRPr/>
            </a:pPr>
            <a:r>
              <a:rPr cap="none"/>
              <a:t>Suhas N Bharadwaj, ECE, 3rd Semester</a:t>
            </a:r>
            <a:endParaRPr/>
          </a:p>
        </p:txBody>
      </p:sp>
      <p:sp>
        <p:nvSpPr>
          <p:cNvPr id="5" name="Slide Number Placeholder 4"/>
          <p:cNvSpPr>
            <a:spLocks noChangeArrowheads="1" noGrp="1"/>
          </p:cNvSpPr>
          <p:nvPr>
            <p:ph type="sldNum" sz="quarter" idx="12"/>
          </p:nvPr>
        </p:nvSpPr>
        <p:spPr bwMode="auto"/>
        <p:txBody>
          <a:bodyPr/>
          <a:lstStyle/>
          <a:p>
            <a:pPr>
              <a:defRPr/>
            </a:pPr>
            <a:fld id="{11951781-CFFC-C0E1-B22D-39B45963446C}" type="slidenum">
              <a:rPr/>
              <a:t/>
            </a:fld>
            <a:endParaRPr/>
          </a:p>
        </p:txBody>
      </p:sp>
      <p:pic>
        <p:nvPicPr>
          <p:cNvPr id="6" name="Picture 7"/>
          <p:cNvPicPr>
            <a:picLocks noChangeAspect="1"/>
          </p:cNvPicPr>
          <p:nvPr userDrawn="1"/>
        </p:nvPicPr>
        <p:blipFill>
          <a:blip r:embed="rId2"/>
          <a:stretch/>
        </p:blipFill>
        <p:spPr bwMode="auto">
          <a:xfrm>
            <a:off x="11388090" y="6035675"/>
            <a:ext cx="652780" cy="623570"/>
          </a:xfrm>
          <a:prstGeom prst="rect">
            <a:avLst/>
          </a:prstGeom>
          <a:noFill/>
          <a:ln>
            <a:noFill/>
          </a:ln>
          <a:effectLst/>
        </p:spPr>
      </p:pic>
      <p:pic>
        <p:nvPicPr>
          <p:cNvPr id="7" name="Picture 8"/>
          <p:cNvPicPr>
            <a:picLocks noChangeAspect="1"/>
          </p:cNvPicPr>
          <p:nvPr userDrawn="1"/>
        </p:nvPicPr>
        <p:blipFill>
          <a:blip r:embed="rId3"/>
          <a:stretch/>
        </p:blipFill>
        <p:spPr bwMode="auto">
          <a:xfrm>
            <a:off x="15875" y="6035675"/>
            <a:ext cx="815975" cy="822325"/>
          </a:xfrm>
          <a:prstGeom prst="rect">
            <a:avLst/>
          </a:prstGeom>
          <a:noFill/>
          <a:ln>
            <a:noFill/>
          </a:ln>
          <a:effectLst/>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blank" userDrawn="1">
  <p:cSld name="Blank">
    <p:spTree>
      <p:nvGrpSpPr>
        <p:cNvPr id="1" name=""/>
        <p:cNvGrpSpPr/>
        <p:nvPr/>
      </p:nvGrpSpPr>
      <p:grpSpPr bwMode="auto">
        <a:xfrm>
          <a:off x="0" y="0"/>
          <a:ext cx="0" cy="0"/>
          <a:chOff x="0" y="0"/>
          <a:chExt cx="0" cy="0"/>
        </a:xfrm>
      </p:grpSpPr>
      <p:sp>
        <p:nvSpPr>
          <p:cNvPr id="2" name="Date Placeholder 1"/>
          <p:cNvSpPr>
            <a:spLocks noChangeArrowheads="1" noGrp="1"/>
          </p:cNvSpPr>
          <p:nvPr>
            <p:ph type="dt" sz="half" idx="10"/>
          </p:nvPr>
        </p:nvSpPr>
        <p:spPr bwMode="auto"/>
        <p:txBody>
          <a:bodyPr/>
          <a:lstStyle/>
          <a:p>
            <a:pPr>
              <a:defRPr/>
            </a:pPr>
            <a:fld id="{33F85432-BDC8-42E6-BAA4-4D0989B90F16}" type="datetime1">
              <a:rPr lang="en-US"/>
              <a:t/>
            </a:fld>
            <a:endParaRPr/>
          </a:p>
        </p:txBody>
      </p:sp>
      <p:sp>
        <p:nvSpPr>
          <p:cNvPr id="3" name="Footer Placeholder 2"/>
          <p:cNvSpPr>
            <a:spLocks noChangeArrowheads="1" noGrp="1"/>
          </p:cNvSpPr>
          <p:nvPr>
            <p:ph type="ftr" sz="quarter" idx="11"/>
          </p:nvPr>
        </p:nvSpPr>
        <p:spPr bwMode="auto"/>
        <p:txBody>
          <a:bodyPr/>
          <a:lstStyle/>
          <a:p>
            <a:pPr>
              <a:defRPr/>
            </a:pPr>
            <a:r>
              <a:rPr cap="none"/>
              <a:t>Suhas N Bharadwaj, ECE, 3rd Semester</a:t>
            </a:r>
            <a:endParaRPr/>
          </a:p>
        </p:txBody>
      </p:sp>
      <p:sp>
        <p:nvSpPr>
          <p:cNvPr id="4" name="Slide Number Placeholder 3"/>
          <p:cNvSpPr>
            <a:spLocks noChangeArrowheads="1" noGrp="1"/>
          </p:cNvSpPr>
          <p:nvPr>
            <p:ph type="sldNum" sz="quarter" idx="12"/>
          </p:nvPr>
        </p:nvSpPr>
        <p:spPr bwMode="auto"/>
        <p:txBody>
          <a:bodyPr/>
          <a:lstStyle/>
          <a:p>
            <a:pPr>
              <a:defRPr/>
            </a:pPr>
            <a:fld id="{0726CB6D-23EA-733D-A49E-D56885D05280}" type="slidenum">
              <a:rPr/>
              <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Tx" userDrawn="1">
  <p:cSld name="Content with Caption">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a:xfrm>
            <a:off x="839470" y="457200"/>
            <a:ext cx="3932555" cy="1600200"/>
          </a:xfrm>
        </p:spPr>
        <p:txBody>
          <a:bodyPr vert="horz" wrap="square" lIns="91440" tIns="45720" rIns="91440" bIns="45720" numCol="1" spcCol="215899" anchor="b">
            <a:prstTxWarp prst="textNoShape"/>
          </a:bodyPr>
          <a:lstStyle>
            <a:lvl1pPr>
              <a:defRPr sz="3200" cap="none"/>
            </a:lvl1pPr>
            <a:lvl2pPr>
              <a:defRPr/>
            </a:lvl2pPr>
            <a:lvl3pPr>
              <a:defRPr/>
            </a:lvl3pPr>
            <a:lvl4pPr>
              <a:defRPr/>
            </a:lvl4pPr>
            <a:lvl5pPr>
              <a:defRPr/>
            </a:lvl5pPr>
            <a:lvl6pPr>
              <a:defRPr/>
            </a:lvl6pPr>
            <a:lvl7pPr>
              <a:defRPr/>
            </a:lvl7pPr>
            <a:lvl8pPr>
              <a:defRPr/>
            </a:lvl8pPr>
            <a:lvl9pPr>
              <a:defRPr/>
            </a:lvl9pPr>
          </a:lstStyle>
          <a:p>
            <a:pPr>
              <a:defRPr/>
            </a:pPr>
            <a:r>
              <a:rPr/>
              <a:t>Click to edit Master title style</a:t>
            </a:r>
            <a:endParaRPr/>
          </a:p>
        </p:txBody>
      </p:sp>
      <p:sp>
        <p:nvSpPr>
          <p:cNvPr id="3" name="Content Placeholder 2"/>
          <p:cNvSpPr>
            <a:spLocks noChangeArrowheads="1" noGrp="1"/>
          </p:cNvSpPr>
          <p:nvPr>
            <p:ph idx="1"/>
          </p:nvPr>
        </p:nvSpPr>
        <p:spPr bwMode="auto">
          <a:xfrm>
            <a:off x="5182870" y="987425"/>
            <a:ext cx="6172200" cy="4873625"/>
          </a:xfrm>
        </p:spPr>
        <p:txBody>
          <a:bodyPr/>
          <a:lstStyle>
            <a:lvl1pPr>
              <a:defRPr sz="3200" cap="none"/>
            </a:lvl1pPr>
            <a:lvl2pPr>
              <a:defRPr sz="2800" cap="none"/>
            </a:lvl2pPr>
            <a:lvl3pPr>
              <a:defRPr sz="2400" cap="none"/>
            </a:lvl3pPr>
            <a:lvl4pPr>
              <a:defRPr sz="2000" cap="none"/>
            </a:lvl4pPr>
            <a:lvl5pPr>
              <a:defRPr sz="2000" cap="none"/>
            </a:lvl5pPr>
            <a:lvl6pPr>
              <a:defRPr sz="2000" cap="none"/>
            </a:lvl6pPr>
            <a:lvl7pPr>
              <a:defRPr sz="2000" cap="none"/>
            </a:lvl7pPr>
            <a:lvl8pPr>
              <a:defRPr sz="2000" cap="none"/>
            </a:lvl8pPr>
            <a:lvl9pPr>
              <a:defRPr sz="2000" cap="none"/>
            </a:lvl9pPr>
          </a:lstStyle>
          <a:p>
            <a:pPr>
              <a:defRPr/>
            </a:pPr>
            <a:r>
              <a:rPr/>
              <a:t>Click to edit Master text styles</a:t>
            </a:r>
            <a:endParaRPr/>
          </a:p>
          <a:p>
            <a:pPr lvl="1">
              <a:defRPr/>
            </a:pPr>
            <a:r>
              <a:rPr/>
              <a:t>Second level</a:t>
            </a:r>
            <a:endParaRPr/>
          </a:p>
          <a:p>
            <a:pPr lvl="2">
              <a:defRPr/>
            </a:pPr>
            <a:r>
              <a:rPr/>
              <a:t>Third level</a:t>
            </a:r>
            <a:endParaRPr/>
          </a:p>
          <a:p>
            <a:pPr lvl="3">
              <a:defRPr/>
            </a:pPr>
            <a:r>
              <a:rPr/>
              <a:t>Fourth level</a:t>
            </a:r>
            <a:endParaRPr/>
          </a:p>
          <a:p>
            <a:pPr lvl="4">
              <a:defRPr/>
            </a:pPr>
            <a:r>
              <a:rPr/>
              <a:t>Fifth level</a:t>
            </a:r>
            <a:endParaRPr/>
          </a:p>
        </p:txBody>
      </p:sp>
      <p:sp>
        <p:nvSpPr>
          <p:cNvPr id="4" name="Text Placeholder 3"/>
          <p:cNvSpPr>
            <a:spLocks noChangeArrowheads="1" noGrp="1"/>
          </p:cNvSpPr>
          <p:nvPr>
            <p:ph idx="2"/>
          </p:nvPr>
        </p:nvSpPr>
        <p:spPr bwMode="auto">
          <a:xfrm>
            <a:off x="839470" y="2057400"/>
            <a:ext cx="3932555" cy="3811270"/>
          </a:xfrm>
        </p:spPr>
        <p:txBody>
          <a:bodyPr/>
          <a:lstStyle>
            <a:lvl1pPr marL="0" indent="0">
              <a:buNone/>
              <a:defRPr sz="1600" cap="none"/>
            </a:lvl1pPr>
            <a:lvl2pPr marL="457200" indent="0">
              <a:buNone/>
              <a:defRPr sz="1400" cap="none"/>
            </a:lvl2pPr>
            <a:lvl3pPr marL="914400" indent="0">
              <a:buNone/>
              <a:defRPr sz="1200" cap="none"/>
            </a:lvl3pPr>
            <a:lvl4pPr marL="1371600" indent="0">
              <a:buNone/>
              <a:defRPr sz="1000" cap="none"/>
            </a:lvl4pPr>
            <a:lvl5pPr marL="1828800" indent="0">
              <a:buNone/>
              <a:defRPr sz="1000" cap="none"/>
            </a:lvl5pPr>
            <a:lvl6pPr marL="2286000" indent="0">
              <a:buNone/>
              <a:defRPr sz="1000" cap="none"/>
            </a:lvl6pPr>
            <a:lvl7pPr marL="2743200" indent="0">
              <a:buNone/>
              <a:defRPr sz="1000" cap="none"/>
            </a:lvl7pPr>
            <a:lvl8pPr marL="3200400" indent="0">
              <a:buNone/>
              <a:defRPr sz="1000" cap="none"/>
            </a:lvl8pPr>
            <a:lvl9pPr marL="3657600" indent="0">
              <a:buNone/>
              <a:defRPr sz="1000" cap="none"/>
            </a:lvl9pPr>
          </a:lstStyle>
          <a:p>
            <a:pPr>
              <a:defRPr/>
            </a:pPr>
            <a:r>
              <a:rPr/>
              <a:t>Click to edit Master text styles</a:t>
            </a:r>
            <a:endParaRPr/>
          </a:p>
        </p:txBody>
      </p:sp>
      <p:sp>
        <p:nvSpPr>
          <p:cNvPr id="5" name="Date Placeholder 4"/>
          <p:cNvSpPr>
            <a:spLocks noChangeArrowheads="1" noGrp="1"/>
          </p:cNvSpPr>
          <p:nvPr>
            <p:ph type="dt" sz="half" idx="10"/>
          </p:nvPr>
        </p:nvSpPr>
        <p:spPr bwMode="auto"/>
        <p:txBody>
          <a:bodyPr/>
          <a:lstStyle/>
          <a:p>
            <a:pPr>
              <a:defRPr/>
            </a:pPr>
            <a:fld id="{38C0D4AA-CF7E-4393-9E46-E3A0AB8E33DA}" type="datetime1">
              <a:rPr lang="en-US"/>
              <a:t/>
            </a:fld>
            <a:endParaRPr/>
          </a:p>
        </p:txBody>
      </p:sp>
      <p:sp>
        <p:nvSpPr>
          <p:cNvPr id="6" name="Footer Placeholder 5"/>
          <p:cNvSpPr>
            <a:spLocks noChangeArrowheads="1" noGrp="1"/>
          </p:cNvSpPr>
          <p:nvPr>
            <p:ph type="ftr" sz="quarter" idx="11"/>
          </p:nvPr>
        </p:nvSpPr>
        <p:spPr bwMode="auto"/>
        <p:txBody>
          <a:bodyPr/>
          <a:lstStyle/>
          <a:p>
            <a:pPr>
              <a:defRPr/>
            </a:pPr>
            <a:r>
              <a:rPr cap="none"/>
              <a:t>Suhas N Bharadwaj, ECE, 3rd Semester</a:t>
            </a:r>
            <a:endParaRPr/>
          </a:p>
        </p:txBody>
      </p:sp>
      <p:sp>
        <p:nvSpPr>
          <p:cNvPr id="7" name="Slide Number Placeholder 6"/>
          <p:cNvSpPr>
            <a:spLocks noChangeArrowheads="1" noGrp="1"/>
          </p:cNvSpPr>
          <p:nvPr>
            <p:ph type="sldNum" sz="quarter" idx="12"/>
          </p:nvPr>
        </p:nvSpPr>
        <p:spPr bwMode="auto"/>
        <p:txBody>
          <a:bodyPr/>
          <a:lstStyle/>
          <a:p>
            <a:pPr>
              <a:defRPr/>
            </a:pPr>
            <a:fld id="{69ACA92C-6284-F95F-CA14-940AE75A3CC1}" type="slidenum">
              <a:rPr/>
              <a:t/>
            </a:fld>
            <a:endParaRPr/>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Pr shadeToTitle="0">
        <a:solidFill>
          <a:schemeClr val="bg1"/>
        </a:solidFill>
      </p:bgPr>
    </p:bg>
    <p:spTree>
      <p:nvGrpSpPr>
        <p:cNvPr id="1" name=""/>
        <p:cNvGrpSpPr/>
        <p:nvPr/>
      </p:nvGrpSpPr>
      <p:grpSpPr bwMode="auto">
        <a:xfrm>
          <a:off x="0" y="0"/>
          <a:ext cx="0" cy="0"/>
          <a:chOff x="0" y="0"/>
          <a:chExt cx="0" cy="0"/>
        </a:xfrm>
      </p:grpSpPr>
      <p:sp>
        <p:nvSpPr>
          <p:cNvPr id="2" name="Title Placeholder 1"/>
          <p:cNvSpPr>
            <a:spLocks noChangeArrowheads="1" noGrp="1"/>
          </p:cNvSpPr>
          <p:nvPr>
            <p:ph type="title"/>
          </p:nvPr>
        </p:nvSpPr>
        <p:spPr bwMode="auto">
          <a:xfrm>
            <a:off x="838200" y="365125"/>
            <a:ext cx="10515600" cy="1325245"/>
          </a:xfrm>
          <a:prstGeom prst="rect">
            <a:avLst/>
          </a:prstGeom>
        </p:spPr>
        <p:txBody>
          <a:bodyPr vert="horz" wrap="square" lIns="91440" tIns="45720" rIns="91440" bIns="45720" numCol="1" spcCol="215899" anchor="ctr">
            <a:prstTxWarp prst="textNoShape"/>
          </a:bodyPr>
          <a:lstStyle/>
          <a:p>
            <a:pPr>
              <a:defRPr/>
            </a:pPr>
            <a:r>
              <a:rPr/>
              <a:t>Click to edit Master title style</a:t>
            </a:r>
            <a:endParaRPr/>
          </a:p>
        </p:txBody>
      </p:sp>
      <p:sp>
        <p:nvSpPr>
          <p:cNvPr id="3" name="Text Placeholder 2"/>
          <p:cNvSpPr>
            <a:spLocks noChangeArrowheads="1" noGrp="1"/>
          </p:cNvSpPr>
          <p:nvPr>
            <p:ph type="body" idx="1"/>
          </p:nvPr>
        </p:nvSpPr>
        <p:spPr bwMode="auto">
          <a:xfrm>
            <a:off x="838200" y="1825625"/>
            <a:ext cx="10515600" cy="4351020"/>
          </a:xfrm>
          <a:prstGeom prst="rect">
            <a:avLst/>
          </a:prstGeom>
        </p:spPr>
        <p:txBody>
          <a:bodyPr vert="horz" wrap="square" lIns="91440" tIns="45720" rIns="91440" bIns="45720" numCol="1" spcCol="215899" anchor="t">
            <a:prstTxWarp prst="textNoShape"/>
          </a:bodyPr>
          <a:lstStyle/>
          <a:p>
            <a:pPr>
              <a:defRPr/>
            </a:pPr>
            <a:r>
              <a:rPr/>
              <a:t>Click to edit Master text styles</a:t>
            </a:r>
            <a:endParaRPr/>
          </a:p>
          <a:p>
            <a:pPr lvl="1">
              <a:defRPr/>
            </a:pPr>
            <a:r>
              <a:rPr/>
              <a:t>Second level</a:t>
            </a:r>
            <a:endParaRPr/>
          </a:p>
          <a:p>
            <a:pPr lvl="2">
              <a:defRPr/>
            </a:pPr>
            <a:r>
              <a:rPr/>
              <a:t>Third level</a:t>
            </a:r>
            <a:endParaRPr/>
          </a:p>
          <a:p>
            <a:pPr lvl="3">
              <a:defRPr/>
            </a:pPr>
            <a:r>
              <a:rPr/>
              <a:t>Fourth level</a:t>
            </a:r>
            <a:endParaRPr/>
          </a:p>
          <a:p>
            <a:pPr lvl="4">
              <a:defRPr/>
            </a:pPr>
            <a:r>
              <a:rPr/>
              <a:t>Fifth level</a:t>
            </a:r>
            <a:endParaRPr/>
          </a:p>
        </p:txBody>
      </p:sp>
      <p:sp>
        <p:nvSpPr>
          <p:cNvPr id="4" name="Date Placeholder 3"/>
          <p:cNvSpPr>
            <a:spLocks noChangeArrowheads="1" noGrp="1"/>
          </p:cNvSpPr>
          <p:nvPr>
            <p:ph type="dt" sz="half" idx="2"/>
          </p:nvPr>
        </p:nvSpPr>
        <p:spPr bwMode="auto">
          <a:xfrm>
            <a:off x="838200" y="6356350"/>
            <a:ext cx="2743200" cy="365125"/>
          </a:xfrm>
          <a:prstGeom prst="rect">
            <a:avLst/>
          </a:prstGeom>
        </p:spPr>
        <p:txBody>
          <a:bodyPr vert="horz" wrap="square" lIns="91440" tIns="45720" rIns="91440" bIns="45720" numCol="1" spcCol="215899" anchor="ctr">
            <a:prstTxWarp prst="textNoShape"/>
          </a:bodyPr>
          <a:lstStyle>
            <a:lvl1pPr algn="l">
              <a:defRPr sz="1200" cap="none">
                <a:solidFill>
                  <a:srgbClr val="8C8C8C"/>
                </a:solidFill>
              </a:defRPr>
            </a:lvl1pPr>
            <a:lvl2pPr>
              <a:defRPr/>
            </a:lvl2pPr>
            <a:lvl3pPr>
              <a:defRPr/>
            </a:lvl3pPr>
            <a:lvl4pPr>
              <a:defRPr/>
            </a:lvl4pPr>
            <a:lvl5pPr>
              <a:defRPr/>
            </a:lvl5pPr>
            <a:lvl6pPr>
              <a:defRPr/>
            </a:lvl6pPr>
            <a:lvl7pPr>
              <a:defRPr/>
            </a:lvl7pPr>
            <a:lvl8pPr>
              <a:defRPr/>
            </a:lvl8pPr>
            <a:lvl9pPr>
              <a:defRPr/>
            </a:lvl9pPr>
          </a:lstStyle>
          <a:p>
            <a:pPr>
              <a:defRPr/>
            </a:pPr>
            <a:fld id="{1C087E2E-2B7E-4CE6-A248-9FF5696CD2A0}" type="datetime1">
              <a:rPr lang="en-US"/>
              <a:t/>
            </a:fld>
            <a:endParaRPr/>
          </a:p>
        </p:txBody>
      </p:sp>
      <p:sp>
        <p:nvSpPr>
          <p:cNvPr id="5" name="Footer Placeholder 4"/>
          <p:cNvSpPr>
            <a:spLocks noChangeArrowheads="1" noGrp="1"/>
          </p:cNvSpPr>
          <p:nvPr>
            <p:ph type="ftr" sz="quarter" idx="3"/>
          </p:nvPr>
        </p:nvSpPr>
        <p:spPr bwMode="auto">
          <a:xfrm>
            <a:off x="4038600" y="6356350"/>
            <a:ext cx="4114800" cy="365125"/>
          </a:xfrm>
          <a:prstGeom prst="rect">
            <a:avLst/>
          </a:prstGeom>
        </p:spPr>
        <p:txBody>
          <a:bodyPr vert="horz" wrap="square" lIns="91440" tIns="45720" rIns="91440" bIns="45720" numCol="1" spcCol="215899" anchor="ctr">
            <a:prstTxWarp prst="textNoShape"/>
          </a:bodyPr>
          <a:lstStyle>
            <a:lvl1pPr algn="ctr">
              <a:defRPr sz="1200" cap="none">
                <a:solidFill>
                  <a:srgbClr val="8C8C8C"/>
                </a:solidFill>
              </a:defRPr>
            </a:lvl1pPr>
            <a:lvl2pPr>
              <a:defRPr/>
            </a:lvl2pPr>
            <a:lvl3pPr>
              <a:defRPr/>
            </a:lvl3pPr>
            <a:lvl4pPr>
              <a:defRPr/>
            </a:lvl4pPr>
            <a:lvl5pPr>
              <a:defRPr/>
            </a:lvl5pPr>
            <a:lvl6pPr>
              <a:defRPr/>
            </a:lvl6pPr>
            <a:lvl7pPr>
              <a:defRPr/>
            </a:lvl7pPr>
            <a:lvl8pPr>
              <a:defRPr/>
            </a:lvl8pPr>
            <a:lvl9pPr>
              <a:defRPr/>
            </a:lvl9pPr>
          </a:lstStyle>
          <a:p>
            <a:pPr>
              <a:defRPr/>
            </a:pPr>
            <a:r>
              <a:rPr cap="none"/>
              <a:t>Suhas N Bharadwaj, ECE, 3rd Semester</a:t>
            </a:r>
            <a:endParaRPr/>
          </a:p>
        </p:txBody>
      </p:sp>
      <p:sp>
        <p:nvSpPr>
          <p:cNvPr id="6" name="Slide Number Placeholder 5"/>
          <p:cNvSpPr>
            <a:spLocks noChangeArrowheads="1" noGrp="1"/>
          </p:cNvSpPr>
          <p:nvPr>
            <p:ph type="sldNum" sz="quarter" idx="4"/>
          </p:nvPr>
        </p:nvSpPr>
        <p:spPr bwMode="auto">
          <a:xfrm>
            <a:off x="8610600" y="6356350"/>
            <a:ext cx="2743200" cy="365125"/>
          </a:xfrm>
          <a:prstGeom prst="rect">
            <a:avLst/>
          </a:prstGeom>
        </p:spPr>
        <p:txBody>
          <a:bodyPr vert="horz" wrap="square" lIns="91440" tIns="45720" rIns="91440" bIns="45720" numCol="1" spcCol="215899" anchor="ctr">
            <a:prstTxWarp prst="textNoShape"/>
          </a:bodyPr>
          <a:lstStyle>
            <a:lvl1pPr algn="r">
              <a:defRPr sz="1200" cap="none">
                <a:solidFill>
                  <a:srgbClr val="8C8C8C"/>
                </a:solidFill>
              </a:defRPr>
            </a:lvl1pPr>
            <a:lvl2pPr>
              <a:defRPr/>
            </a:lvl2pPr>
            <a:lvl3pPr>
              <a:defRPr/>
            </a:lvl3pPr>
            <a:lvl4pPr>
              <a:defRPr/>
            </a:lvl4pPr>
            <a:lvl5pPr>
              <a:defRPr/>
            </a:lvl5pPr>
            <a:lvl6pPr>
              <a:defRPr/>
            </a:lvl6pPr>
            <a:lvl7pPr>
              <a:defRPr/>
            </a:lvl7pPr>
            <a:lvl8pPr>
              <a:defRPr/>
            </a:lvl8pPr>
            <a:lvl9pPr>
              <a:defRPr/>
            </a:lvl9pPr>
          </a:lstStyle>
          <a:p>
            <a:pPr>
              <a:defRPr/>
            </a:pPr>
            <a:fld id="{63D66AE4-AA8E-839C-C06E-5CC924203609}" type="slidenum">
              <a:rPr/>
              <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dt="0" ftr="1" hdr="0" sldNum="1"/>
  <p:txStyles>
    <p:titleStyle>
      <a:lvl1pPr marL="0" marR="0" indent="0" algn="l" defTabSz="914400">
        <a:lnSpc>
          <a:spcPct val="90000"/>
        </a:lnSpc>
        <a:spcBef>
          <a:spcPts val="0"/>
        </a:spcBef>
        <a:spcAft>
          <a:spcPts val="0"/>
        </a:spcAft>
        <a:buNone/>
        <a:defRPr sz="4400" b="0" i="0" u="none" strike="noStrike" cap="none" spc="0">
          <a:solidFill>
            <a:schemeClr val="tx1"/>
          </a:solidFill>
          <a:latin typeface="Franklin Gothic Medium Cond"/>
          <a:ea typeface="Franklin Gothic Medium Cond"/>
          <a:cs typeface="Franklin Gothic Medium Cond"/>
        </a:defRPr>
      </a:lvl1pPr>
      <a:lvl2pPr marL="4572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2pPr>
      <a:lvl3pPr marL="9144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3pPr>
      <a:lvl4pPr marL="13716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4pPr>
      <a:lvl5pPr marL="18288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5pPr>
      <a:lvl6pPr marL="22860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6pPr>
      <a:lvl7pPr marL="27432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7pPr>
      <a:lvl8pPr marL="32004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8pPr>
      <a:lvl9pPr marL="36576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9pPr>
    </p:titleStyle>
    <p:bodyStyle>
      <a:lvl1pPr marL="228600" marR="0" indent="-228600" algn="l" defTabSz="914400">
        <a:lnSpc>
          <a:spcPct val="90000"/>
        </a:lnSpc>
        <a:spcBef>
          <a:spcPts val="1000"/>
        </a:spcBef>
        <a:spcAft>
          <a:spcPts val="0"/>
        </a:spcAft>
        <a:buClrTx/>
        <a:buSzTx/>
        <a:buFont typeface="Arial"/>
        <a:buChar char="•"/>
        <a:defRPr sz="2800" b="0" i="0" u="none" strike="noStrike" cap="none" spc="0">
          <a:solidFill>
            <a:schemeClr val="tx1"/>
          </a:solidFill>
          <a:latin typeface="Franklin Gothic Medium Cond"/>
          <a:ea typeface="Arial"/>
          <a:cs typeface="Arial"/>
        </a:defRPr>
      </a:lvl1pPr>
      <a:lvl2pPr marL="685800" marR="0" indent="-228600" algn="l" defTabSz="914400">
        <a:lnSpc>
          <a:spcPct val="90000"/>
        </a:lnSpc>
        <a:spcBef>
          <a:spcPts val="500"/>
        </a:spcBef>
        <a:spcAft>
          <a:spcPts val="0"/>
        </a:spcAft>
        <a:buClrTx/>
        <a:buSzTx/>
        <a:buFont typeface="Arial"/>
        <a:buChar char="•"/>
        <a:defRPr sz="2400" b="0" i="0" u="none" strike="noStrike" cap="none" spc="0">
          <a:solidFill>
            <a:schemeClr val="tx1"/>
          </a:solidFill>
          <a:latin typeface="Franklin Gothic Medium Cond"/>
          <a:ea typeface="Arial"/>
          <a:cs typeface="Arial"/>
        </a:defRPr>
      </a:lvl2pPr>
      <a:lvl3pPr marL="1143000" marR="0" indent="-228600" algn="l" defTabSz="914400">
        <a:lnSpc>
          <a:spcPct val="90000"/>
        </a:lnSpc>
        <a:spcBef>
          <a:spcPts val="500"/>
        </a:spcBef>
        <a:spcAft>
          <a:spcPts val="0"/>
        </a:spcAft>
        <a:buClrTx/>
        <a:buSzTx/>
        <a:buFont typeface="Arial"/>
        <a:buChar char="•"/>
        <a:defRPr sz="2000" b="0" i="0" u="none" strike="noStrike" cap="none" spc="0">
          <a:solidFill>
            <a:schemeClr val="tx1"/>
          </a:solidFill>
          <a:latin typeface="Franklin Gothic Medium Cond"/>
          <a:ea typeface="Arial"/>
          <a:cs typeface="Arial"/>
        </a:defRPr>
      </a:lvl3pPr>
      <a:lvl4pPr marL="1600200" marR="0" indent="-228600" algn="l" defTabSz="914400">
        <a:lnSpc>
          <a:spcPct val="90000"/>
        </a:lnSpc>
        <a:spcBef>
          <a:spcPts val="500"/>
        </a:spcBef>
        <a:spcAft>
          <a:spcPts val="0"/>
        </a:spcAft>
        <a:buClrTx/>
        <a:buSzTx/>
        <a:buFont typeface="Arial"/>
        <a:buChar char="•"/>
        <a:defRPr sz="1800" b="0" i="0" u="none" strike="noStrike" cap="none" spc="0">
          <a:solidFill>
            <a:schemeClr val="tx1"/>
          </a:solidFill>
          <a:latin typeface="Franklin Gothic Medium Cond"/>
          <a:ea typeface="Arial"/>
          <a:cs typeface="Arial"/>
        </a:defRPr>
      </a:lvl4pPr>
      <a:lvl5pPr marL="2057400" marR="0" indent="-228600" algn="l" defTabSz="914400">
        <a:lnSpc>
          <a:spcPct val="90000"/>
        </a:lnSpc>
        <a:spcBef>
          <a:spcPts val="500"/>
        </a:spcBef>
        <a:spcAft>
          <a:spcPts val="0"/>
        </a:spcAft>
        <a:buClrTx/>
        <a:buSzTx/>
        <a:buFont typeface="Arial"/>
        <a:buChar char="•"/>
        <a:defRPr sz="1800" b="0" i="0" u="none" strike="noStrike" cap="none" spc="0">
          <a:solidFill>
            <a:schemeClr val="tx1"/>
          </a:solidFill>
          <a:latin typeface="Franklin Gothic Medium Cond"/>
          <a:ea typeface="Arial"/>
          <a:cs typeface="Arial"/>
        </a:defRPr>
      </a:lvl5pPr>
      <a:lvl6pPr marL="2514600" marR="0" indent="-228600" algn="l" defTabSz="914400">
        <a:lnSpc>
          <a:spcPct val="90000"/>
        </a:lnSpc>
        <a:spcBef>
          <a:spcPts val="500"/>
        </a:spcBef>
        <a:spcAft>
          <a:spcPts val="0"/>
        </a:spcAft>
        <a:buClrTx/>
        <a:buSzTx/>
        <a:buFont typeface="Arial"/>
        <a:buChar char="•"/>
        <a:defRPr sz="1800" b="0" i="0" u="none" strike="noStrike" cap="none" spc="0">
          <a:solidFill>
            <a:schemeClr val="tx1"/>
          </a:solidFill>
          <a:latin typeface="Arial"/>
          <a:ea typeface="Arial"/>
          <a:cs typeface="Arial"/>
        </a:defRPr>
      </a:lvl6pPr>
      <a:lvl7pPr marL="2971800" marR="0" indent="-228600" algn="l" defTabSz="914400">
        <a:lnSpc>
          <a:spcPct val="90000"/>
        </a:lnSpc>
        <a:spcBef>
          <a:spcPts val="500"/>
        </a:spcBef>
        <a:spcAft>
          <a:spcPts val="0"/>
        </a:spcAft>
        <a:buClrTx/>
        <a:buSzTx/>
        <a:buFont typeface="Arial"/>
        <a:buChar char="•"/>
        <a:defRPr sz="1800" b="0" i="0" u="none" strike="noStrike" cap="none" spc="0">
          <a:solidFill>
            <a:schemeClr val="tx1"/>
          </a:solidFill>
          <a:latin typeface="Arial"/>
          <a:ea typeface="Arial"/>
          <a:cs typeface="Arial"/>
        </a:defRPr>
      </a:lvl7pPr>
      <a:lvl8pPr marL="3429000" marR="0" indent="-228600" algn="l" defTabSz="914400">
        <a:lnSpc>
          <a:spcPct val="90000"/>
        </a:lnSpc>
        <a:spcBef>
          <a:spcPts val="500"/>
        </a:spcBef>
        <a:spcAft>
          <a:spcPts val="0"/>
        </a:spcAft>
        <a:buClrTx/>
        <a:buSzTx/>
        <a:buFont typeface="Arial"/>
        <a:buChar char="•"/>
        <a:defRPr sz="1800" b="0" i="0" u="none" strike="noStrike" cap="none" spc="0">
          <a:solidFill>
            <a:schemeClr val="tx1"/>
          </a:solidFill>
          <a:latin typeface="Arial"/>
          <a:ea typeface="Arial"/>
          <a:cs typeface="Arial"/>
        </a:defRPr>
      </a:lvl8pPr>
      <a:lvl9pPr marL="3886200" marR="0" indent="-228600" algn="l" defTabSz="914400">
        <a:lnSpc>
          <a:spcPct val="90000"/>
        </a:lnSpc>
        <a:spcBef>
          <a:spcPts val="500"/>
        </a:spcBef>
        <a:spcAft>
          <a:spcPts val="0"/>
        </a:spcAft>
        <a:buClrTx/>
        <a:buSzTx/>
        <a:buFont typeface="Arial"/>
        <a:buChar char="•"/>
        <a:defRPr sz="1800" b="0" i="0" u="none" strike="noStrike" cap="none" spc="0">
          <a:solidFill>
            <a:schemeClr val="tx1"/>
          </a:solidFill>
          <a:latin typeface="Arial"/>
          <a:ea typeface="Arial"/>
          <a:cs typeface="Arial"/>
        </a:defRPr>
      </a:lvl9pPr>
    </p:bodyStyle>
    <p:otherStyle>
      <a:lvl1pPr marL="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1pPr>
      <a:lvl2pPr marL="4572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2pPr>
      <a:lvl3pPr marL="9144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3pPr>
      <a:lvl4pPr marL="13716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4pPr>
      <a:lvl5pPr marL="18288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5pPr>
      <a:lvl6pPr marL="22860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6pPr>
      <a:lvl7pPr marL="27432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7pPr>
      <a:lvl8pPr marL="32004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8pPr>
      <a:lvl9pPr marL="3657600" marR="0" indent="0" algn="l" defTabSz="914400">
        <a:lnSpc>
          <a:spcPct val="100000"/>
        </a:lnSpc>
        <a:spcBef>
          <a:spcPts val="0"/>
        </a:spcBef>
        <a:spcAft>
          <a:spcPts val="0"/>
        </a:spcAft>
        <a:buNone/>
        <a:defRPr sz="1800" b="0" i="0" u="none" strike="noStrike" cap="none" spc="0">
          <a:solidFill>
            <a:schemeClr val="tx1"/>
          </a:solidFill>
          <a:latin typeface="Arial"/>
          <a:ea typeface="Arial"/>
          <a:cs typeface="Arial"/>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 Id="rId3" Type="http://schemas.microsoft.com/office/2007/relationships/media" Target="../media/media1.mp4"/><Relationship Id="rId4" Type="http://schemas.openxmlformats.org/officeDocument/2006/relationships/video" Target="../media/media1.mp4" /></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aprs.gids.nl/nmea/" TargetMode="External"/><Relationship Id="rId3" Type="http://schemas.openxmlformats.org/officeDocument/2006/relationships/hyperlink" Target="https://www.digikey.com/en/datasheets/maxim-integrated/maxim-integrated-ds3231-ds3231s" TargetMode="External"/><Relationship Id="rId4" Type="http://schemas.openxmlformats.org/officeDocument/2006/relationships/hyperlink" Target="https://pdf1.alldatasheet.com/datasheet-pdf/view/1283987/U-BLOX/NEO-6M.html" TargetMode="External"/><Relationship Id="rId5" Type="http://schemas.openxmlformats.org/officeDocument/2006/relationships/hyperlink" Target="https://github.com/mikalhart/TinyGPSPlus" TargetMode="External"/><Relationship Id="rId6" Type="http://schemas.openxmlformats.org/officeDocument/2006/relationships/hyperlink" Target="https://github.com/adafruit/RTClib" TargetMode="Externa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Subtitle 2"/>
          <p:cNvSpPr>
            <a:spLocks noChangeArrowheads="1" noGrp="1"/>
          </p:cNvSpPr>
          <p:nvPr>
            <p:ph type="subTitle" idx="1"/>
          </p:nvPr>
        </p:nvSpPr>
        <p:spPr bwMode="auto"/>
        <p:txBody>
          <a:bodyPr/>
          <a:lstStyle/>
          <a:p>
            <a:pPr>
              <a:defRPr/>
            </a:pPr>
            <a:endParaRPr cap="none"/>
          </a:p>
          <a:p>
            <a:pPr>
              <a:defRPr/>
            </a:pPr>
            <a:r>
              <a:rPr cap="none"/>
              <a:t>Project By:</a:t>
            </a:r>
            <a:endParaRPr/>
          </a:p>
          <a:p>
            <a:pPr>
              <a:defRPr/>
            </a:pPr>
            <a:r>
              <a:rPr cap="none"/>
              <a:t>Suhas N Bharadwaj, </a:t>
            </a:r>
            <a:r>
              <a:rPr lang="en-US" sz="2400" b="0" i="0" u="none" strike="noStrike" cap="none" spc="0">
                <a:solidFill>
                  <a:schemeClr val="tx1"/>
                </a:solidFill>
                <a:latin typeface="Franklin Gothic Medium Cond"/>
                <a:ea typeface="Arial"/>
                <a:cs typeface="Arial"/>
              </a:rPr>
              <a:t>PES1UG21EC299</a:t>
            </a:r>
            <a:endParaRPr cap="none"/>
          </a:p>
          <a:p>
            <a:pPr>
              <a:defRPr/>
            </a:pPr>
            <a:r>
              <a:rPr cap="none"/>
              <a:t>III Semester, F Section</a:t>
            </a:r>
            <a:endParaRPr cap="none"/>
          </a:p>
          <a:p>
            <a:pPr>
              <a:defRPr/>
            </a:pPr>
            <a:endParaRPr/>
          </a:p>
        </p:txBody>
      </p:sp>
      <p:sp>
        <p:nvSpPr>
          <p:cNvPr id="3" name="Title 4"/>
          <p:cNvSpPr>
            <a:spLocks noChangeArrowheads="1" noGrp="1"/>
          </p:cNvSpPr>
          <p:nvPr>
            <p:ph type="ctrTitle"/>
          </p:nvPr>
        </p:nvSpPr>
        <p:spPr bwMode="auto"/>
        <p:txBody>
          <a:bodyPr/>
          <a:lstStyle/>
          <a:p>
            <a:pPr>
              <a:defRPr/>
            </a:pPr>
            <a:r>
              <a:rPr cap="none"/>
              <a:t>GPS Time Synchronization</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p>
            <a:pPr>
              <a:defRPr/>
            </a:pPr>
            <a:r>
              <a:rPr/>
              <a:t>How accurate?</a:t>
            </a:r>
            <a:endParaRPr/>
          </a:p>
        </p:txBody>
      </p:sp>
      <p:sp>
        <p:nvSpPr>
          <p:cNvPr id="3" name="Content Placeholder 2"/>
          <p:cNvSpPr>
            <a:spLocks noChangeArrowheads="1" noGrp="1"/>
          </p:cNvSpPr>
          <p:nvPr>
            <p:ph type="body" idx="1"/>
          </p:nvPr>
        </p:nvSpPr>
        <p:spPr bwMode="auto">
          <a:xfrm>
            <a:off x="838200" y="1814195"/>
            <a:ext cx="10515600" cy="4351020"/>
          </a:xfrm>
        </p:spPr>
        <p:txBody>
          <a:bodyPr/>
          <a:lstStyle/>
          <a:p>
            <a:pPr>
              <a:lnSpc>
                <a:spcPct val="100000"/>
              </a:lnSpc>
              <a:defRPr/>
            </a:pPr>
            <a:r>
              <a:rPr/>
              <a:t>Servers that handle billions of transactions a day are synchronized to within 1ns of UTC.</a:t>
            </a:r>
            <a:endParaRPr cap="none"/>
          </a:p>
          <a:p>
            <a:pPr marL="0" indent="0">
              <a:lnSpc>
                <a:spcPct val="100000"/>
              </a:lnSpc>
              <a:buNone/>
              <a:defRPr/>
            </a:pPr>
            <a:endParaRPr/>
          </a:p>
          <a:p>
            <a:pPr>
              <a:lnSpc>
                <a:spcPct val="100000"/>
              </a:lnSpc>
              <a:defRPr/>
            </a:pPr>
            <a:r>
              <a:rPr/>
              <a:t>To achieve this, they make use of highly specialized hardware such as local atomic clocks and GPS receivers.</a:t>
            </a:r>
            <a:endParaRPr cap="none"/>
          </a:p>
          <a:p>
            <a:pPr marL="0" indent="0">
              <a:lnSpc>
                <a:spcPct val="100000"/>
              </a:lnSpc>
              <a:buNone/>
              <a:defRPr/>
            </a:pPr>
            <a:endParaRPr/>
          </a:p>
          <a:p>
            <a:pPr>
              <a:lnSpc>
                <a:spcPct val="100000"/>
              </a:lnSpc>
              <a:defRPr/>
            </a:pPr>
            <a:r>
              <a:rPr/>
              <a:t>Consumer devices are usually accurate to 1s of UTC.</a:t>
            </a:r>
            <a:endParaRPr/>
          </a:p>
        </p:txBody>
      </p:sp>
      <p:sp>
        <p:nvSpPr>
          <p:cNvPr id="4" name="Slide Number Placeholder 2"/>
          <p:cNvSpPr>
            <a:spLocks noChangeArrowheads="1" noGrp="1"/>
          </p:cNvSpPr>
          <p:nvPr>
            <p:ph type="sldNum" sz="quarter" idx="12"/>
          </p:nvPr>
        </p:nvSpPr>
        <p:spPr bwMode="auto"/>
        <p:txBody>
          <a:bodyPr/>
          <a:lstStyle/>
          <a:p>
            <a:pPr>
              <a:defRPr/>
            </a:pPr>
            <a:fld id="{2DCE7528-66C0-9B83-8E76-90D63B3878C5}"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p>
            <a:pPr>
              <a:defRPr/>
            </a:pPr>
            <a:r>
              <a:rPr/>
              <a:t>Which time zone to use?</a:t>
            </a:r>
            <a:endParaRPr/>
          </a:p>
        </p:txBody>
      </p:sp>
      <p:sp>
        <p:nvSpPr>
          <p:cNvPr id="3" name="Content Placeholder 2"/>
          <p:cNvSpPr>
            <a:spLocks noChangeArrowheads="1" noGrp="1"/>
          </p:cNvSpPr>
          <p:nvPr>
            <p:ph type="body" idx="1"/>
          </p:nvPr>
        </p:nvSpPr>
        <p:spPr bwMode="auto"/>
        <p:txBody>
          <a:bodyPr/>
          <a:lstStyle/>
          <a:p>
            <a:pPr>
              <a:lnSpc>
                <a:spcPct val="100000"/>
              </a:lnSpc>
              <a:defRPr/>
            </a:pPr>
            <a:r>
              <a:rPr/>
              <a:t>Transactions occur all over the globe and making use of time zones for each location increases overhead and complexity for the time synchronization.</a:t>
            </a:r>
            <a:endParaRPr cap="none"/>
          </a:p>
          <a:p>
            <a:pPr marL="0" indent="0">
              <a:lnSpc>
                <a:spcPct val="100000"/>
              </a:lnSpc>
              <a:buNone/>
              <a:defRPr/>
            </a:pPr>
            <a:endParaRPr/>
          </a:p>
          <a:p>
            <a:pPr>
              <a:lnSpc>
                <a:spcPct val="100000"/>
              </a:lnSpc>
              <a:defRPr/>
            </a:pPr>
            <a:r>
              <a:rPr/>
              <a:t>The Coordinated Universal Time or UTC is a successor to GMT.  GPS satellites are synchronized to UTC. All servers are also synchronized to UTC.</a:t>
            </a:r>
            <a:endParaRPr cap="none"/>
          </a:p>
          <a:p>
            <a:pPr marL="0" indent="0">
              <a:lnSpc>
                <a:spcPct val="100000"/>
              </a:lnSpc>
              <a:buNone/>
              <a:defRPr/>
            </a:pPr>
            <a:endParaRPr/>
          </a:p>
          <a:p>
            <a:pPr>
              <a:lnSpc>
                <a:spcPct val="100000"/>
              </a:lnSpc>
              <a:defRPr/>
            </a:pPr>
            <a:r>
              <a:rPr/>
              <a:t>The time offsets for the time zones may be applied for the consumer but all transactions and events are tracked using UTC to make them agnostic of the time zone.</a:t>
            </a:r>
            <a:endParaRPr/>
          </a:p>
        </p:txBody>
      </p:sp>
      <p:sp>
        <p:nvSpPr>
          <p:cNvPr id="4" name="Slide Number Placeholder 2"/>
          <p:cNvSpPr>
            <a:spLocks noChangeArrowheads="1" noGrp="1"/>
          </p:cNvSpPr>
          <p:nvPr>
            <p:ph type="sldNum" sz="quarter" idx="12"/>
          </p:nvPr>
        </p:nvSpPr>
        <p:spPr bwMode="auto"/>
        <p:txBody>
          <a:bodyPr/>
          <a:lstStyle/>
          <a:p>
            <a:pPr>
              <a:defRPr/>
            </a:pPr>
            <a:fld id="{5C375E3D-73B1-62A8-FF8F-85FD10C109D0}"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a:xfrm>
            <a:off x="838198" y="365124"/>
            <a:ext cx="10515600" cy="1325244"/>
          </a:xfrm>
        </p:spPr>
        <p:txBody>
          <a:bodyPr/>
          <a:lstStyle/>
          <a:p>
            <a:pPr>
              <a:defRPr/>
            </a:pPr>
            <a:r>
              <a:rPr sz="4100"/>
              <a:t>Communication with GPS </a:t>
            </a:r>
            <a:r>
              <a:rPr lang="en-IN" sz="4100"/>
              <a:t>S</a:t>
            </a:r>
            <a:r>
              <a:rPr sz="4100"/>
              <a:t>atellites</a:t>
            </a:r>
            <a:r>
              <a:rPr sz="4100"/>
              <a:t> - NMEA Sentences</a:t>
            </a:r>
            <a:endParaRPr/>
          </a:p>
        </p:txBody>
      </p:sp>
      <p:sp>
        <p:nvSpPr>
          <p:cNvPr id="3" name="Content Placeholder 2"/>
          <p:cNvSpPr>
            <a:spLocks noChangeArrowheads="1" noGrp="1"/>
          </p:cNvSpPr>
          <p:nvPr>
            <p:ph type="body" idx="1"/>
          </p:nvPr>
        </p:nvSpPr>
        <p:spPr bwMode="auto"/>
        <p:txBody>
          <a:bodyPr vert="horz" wrap="square" lIns="91440" tIns="45720" rIns="91440" bIns="45720" numCol="1" spcCol="215899" anchor="t">
            <a:prstTxWarp prst="textNoShape"/>
          </a:bodyPr>
          <a:lstStyle/>
          <a:p>
            <a:pPr>
              <a:lnSpc>
                <a:spcPct val="100000"/>
              </a:lnSpc>
              <a:defRPr/>
            </a:pPr>
            <a:r>
              <a:rPr/>
              <a:t>GPS Satellites send data as NMEA sentences, originating from the National Marine Electronics Association of the US.</a:t>
            </a:r>
            <a:endParaRPr cap="none"/>
          </a:p>
          <a:p>
            <a:pPr>
              <a:lnSpc>
                <a:spcPct val="100000"/>
              </a:lnSpc>
              <a:defRPr/>
            </a:pPr>
            <a:endParaRPr/>
          </a:p>
          <a:p>
            <a:pPr>
              <a:lnSpc>
                <a:spcPct val="100000"/>
              </a:lnSpc>
              <a:defRPr/>
            </a:pPr>
            <a:r>
              <a:rPr/>
              <a:t>Each sentence is 68 characters long and contains information from the satellite such as the date, time, latitude, longitude, altitude, dilution of precision and more.</a:t>
            </a:r>
            <a:endParaRPr cap="none"/>
          </a:p>
          <a:p>
            <a:pPr marL="0" indent="0">
              <a:lnSpc>
                <a:spcPct val="100000"/>
              </a:lnSpc>
              <a:buNone/>
              <a:defRPr/>
            </a:pPr>
            <a:endParaRPr/>
          </a:p>
          <a:p>
            <a:pPr>
              <a:lnSpc>
                <a:spcPct val="100000"/>
              </a:lnSpc>
              <a:defRPr/>
            </a:pPr>
            <a:r>
              <a:rPr/>
              <a:t>To obtain the time, the following NMEA sentences are used: GPGGA, GNGGA, GPRMC, GNRMC.</a:t>
            </a:r>
            <a:endParaRPr/>
          </a:p>
        </p:txBody>
      </p:sp>
      <p:sp>
        <p:nvSpPr>
          <p:cNvPr id="4" name="Slide Number Placeholder 2"/>
          <p:cNvSpPr>
            <a:spLocks noChangeArrowheads="1" noGrp="1"/>
          </p:cNvSpPr>
          <p:nvPr>
            <p:ph type="sldNum" sz="quarter" idx="12"/>
          </p:nvPr>
        </p:nvSpPr>
        <p:spPr bwMode="auto"/>
        <p:txBody>
          <a:bodyPr/>
          <a:lstStyle/>
          <a:p>
            <a:pPr>
              <a:defRPr/>
            </a:pPr>
            <a:fld id="{61E4CA57-198C-B13C-C25C-EF69841234BA}"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656932907" name="Content Placeholder 2"/>
          <p:cNvSpPr>
            <a:spLocks noChangeArrowheads="1" noGrp="1"/>
          </p:cNvSpPr>
          <p:nvPr>
            <p:ph idx="1"/>
          </p:nvPr>
        </p:nvSpPr>
        <p:spPr bwMode="auto">
          <a:xfrm>
            <a:off x="838198" y="456406"/>
            <a:ext cx="10515600" cy="5571132"/>
          </a:xfrm>
        </p:spPr>
        <p:txBody>
          <a:bodyPr/>
          <a:lstStyle>
            <a:lvl1pPr>
              <a:defRPr cap="none">
                <a:latin typeface="Franklin Gothic Medium Cond"/>
                <a:ea typeface="Arial"/>
                <a:cs typeface="Arial"/>
              </a:defRPr>
            </a:lvl1pPr>
            <a:lvl2pPr>
              <a:defRPr cap="none">
                <a:latin typeface="Franklin Gothic Medium Cond"/>
                <a:ea typeface="Arial"/>
                <a:cs typeface="Arial"/>
              </a:defRPr>
            </a:lvl2pPr>
            <a:lvl3pPr>
              <a:defRPr cap="none">
                <a:latin typeface="Franklin Gothic Medium Cond"/>
                <a:ea typeface="Arial"/>
                <a:cs typeface="Arial"/>
              </a:defRPr>
            </a:lvl3pPr>
            <a:lvl4pPr>
              <a:defRPr cap="none">
                <a:latin typeface="Franklin Gothic Medium Cond"/>
                <a:ea typeface="Arial"/>
                <a:cs typeface="Arial"/>
              </a:defRPr>
            </a:lvl4pPr>
            <a:lvl5pPr>
              <a:defRPr cap="none">
                <a:latin typeface="Franklin Gothic Medium Cond"/>
                <a:ea typeface="Arial"/>
                <a:cs typeface="Arial"/>
              </a:defRPr>
            </a:lvl5pPr>
            <a:lvl6pPr>
              <a:defRPr/>
            </a:lvl6pPr>
            <a:lvl7pPr>
              <a:defRPr/>
            </a:lvl7pPr>
            <a:lvl8pPr>
              <a:defRPr/>
            </a:lvl8pPr>
            <a:lvl9pPr>
              <a:defRPr/>
            </a:lvl9pPr>
          </a:lstStyle>
          <a:p>
            <a:pPr marL="0" indent="0">
              <a:buClrTx/>
              <a:buSzTx/>
              <a:buFont typeface="Arial"/>
              <a:buNone/>
              <a:defRPr/>
            </a:pPr>
            <a:r>
              <a:rPr sz="3200"/>
              <a:t>Sample GPGGA/GNGGA sentence:</a:t>
            </a:r>
            <a:endParaRPr/>
          </a:p>
          <a:p>
            <a:pPr marL="0" indent="0">
              <a:buClrTx/>
              <a:buSzTx/>
              <a:buFont typeface="Arial"/>
              <a:buNone/>
              <a:defRPr/>
            </a:pPr>
            <a:r>
              <a:rPr sz="2200">
                <a:latin typeface="Franklin Gothic Medium Cond"/>
                <a:cs typeface="Franklin Gothic Medium Cond"/>
              </a:rPr>
              <a:t>	</a:t>
            </a:r>
            <a:r>
              <a:rPr sz="2200" b="0" i="0" u="none">
                <a:solidFill>
                  <a:srgbClr val="000000"/>
                </a:solidFill>
                <a:latin typeface="Franklin Gothic Medium Cond"/>
                <a:ea typeface="Times New Roman"/>
                <a:cs typeface="Franklin Gothic Medium Cond"/>
              </a:rPr>
              <a:t>$--GGA,hhmmss.ss,llll.ll,a,yyyyy.yy,a,x,xx,x.x,x.x,M,x.x,M,x.x,xxxx</a:t>
            </a:r>
            <a:endParaRPr sz="2200">
              <a:latin typeface="Franklin Gothic Medium Cond"/>
              <a:cs typeface="Franklin Gothic Medium Cond"/>
            </a:endParaRPr>
          </a:p>
          <a:p>
            <a:pPr marL="0" indent="0">
              <a:buClrTx/>
              <a:buSzTx/>
              <a:buFont typeface="Arial"/>
              <a:buNone/>
              <a:defRPr/>
            </a:pPr>
            <a:r>
              <a:rPr sz="2200">
                <a:latin typeface="Franklin Gothic Medium Cond"/>
                <a:cs typeface="Franklin Gothic Medium Cond"/>
              </a:rPr>
              <a:t>		</a:t>
            </a:r>
            <a:r>
              <a:rPr sz="2200" b="0" i="0" u="none">
                <a:solidFill>
                  <a:srgbClr val="000000"/>
                </a:solidFill>
                <a:latin typeface="Franklin Gothic Medium Cond"/>
                <a:ea typeface="Times New Roman"/>
                <a:cs typeface="Franklin Gothic Medium Cond"/>
              </a:rPr>
              <a:t>hhmmss.ss = UTC of position </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llll.ll = latitude of position</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a = N or S</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yyyyy.yy = Longitude of position</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a = E or W </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x = GPS Quality indicator (0=no fix, 1=GPS fix, 2=Dif. GPS fix) </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xx = number of satellites in use </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x.x = horizontal dilution of precision </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x.x = Antenna altitude above mean-sea-level</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M = units of antenna altitude, meters </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x.x = Geoidal separation</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M = units of geoidal separation, meters </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x.x = Age of Differential GPS data (seconds) </a:t>
            </a:r>
            <a:br>
              <a:rPr sz="2200" b="0" i="0" u="none">
                <a:solidFill>
                  <a:srgbClr val="000000"/>
                </a:solidFill>
                <a:latin typeface="Franklin Gothic Medium Cond"/>
                <a:ea typeface="Times New Roman"/>
                <a:cs typeface="Franklin Gothic Medium Cond"/>
              </a:rPr>
            </a:br>
            <a:r>
              <a:rPr sz="2200" b="0" i="0" u="none">
                <a:solidFill>
                  <a:srgbClr val="000000"/>
                </a:solidFill>
                <a:latin typeface="Franklin Gothic Medium Cond"/>
                <a:ea typeface="Times New Roman"/>
                <a:cs typeface="Franklin Gothic Medium Cond"/>
              </a:rPr>
              <a:t>		 xxxx = Differential reference station ID </a:t>
            </a:r>
            <a:endParaRPr sz="2200">
              <a:latin typeface="Franklin Gothic Medium Cond"/>
              <a:cs typeface="Franklin Gothic Medium Cond"/>
            </a:endParaRPr>
          </a:p>
        </p:txBody>
      </p:sp>
      <p:sp>
        <p:nvSpPr>
          <p:cNvPr id="67069440" name="Slide Number Placeholder 5"/>
          <p:cNvSpPr>
            <a:spLocks noChangeArrowheads="1" noGrp="1"/>
          </p:cNvSpPr>
          <p:nvPr>
            <p:ph type="sldNum" sz="quarter" idx="12"/>
          </p:nvPr>
        </p:nvSpPr>
        <p:spPr bwMode="auto"/>
        <p:txBody>
          <a:bodyPr/>
          <a:lstStyle/>
          <a:p>
            <a:pPr>
              <a:defRPr/>
            </a:pPr>
            <a:fld id="{D3660B84-461E-69C1-4A81-0A3A73EBD268}" type="slidenum">
              <a:rPr/>
              <a:t/>
            </a:fld>
            <a:endParaRPr/>
          </a:p>
        </p:txBody>
      </p:sp>
      <p:sp>
        <p:nvSpPr>
          <p:cNvPr id="2" name="Footer Placeholder 1"/>
          <p:cNvSpPr>
            <a:spLocks noGrp="1"/>
          </p:cNvSpPr>
          <p:nvPr>
            <p:ph type="ftr" sz="quarter" idx="11"/>
          </p:nvPr>
        </p:nvSpPr>
        <p:spPr bwMode="auto"/>
        <p:txBody>
          <a:bodyPr/>
          <a:lstStyle/>
          <a:p>
            <a:pPr>
              <a:defRPr/>
            </a:pPr>
            <a:r>
              <a:rPr lang="pt-BR"/>
              <a:t>Suhas N Bharadwaj, ECE, 3</a:t>
            </a:r>
            <a:r>
              <a:rPr lang="pt-BR" cap="none" baseline="30000"/>
              <a:t>rd</a:t>
            </a:r>
            <a:r>
              <a:rPr lang="pt-B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pic>
        <p:nvPicPr>
          <p:cNvPr id="2" name="Content Placeholder 1055292697"/>
          <p:cNvPicPr>
            <a:picLocks noChangeAspect="1" noChangeArrowheads="1" noGrp="1"/>
          </p:cNvPicPr>
          <p:nvPr>
            <p:ph type="pic" idx="1"/>
          </p:nvPr>
        </p:nvPicPr>
        <p:blipFill>
          <a:blip r:embed="rId2"/>
          <a:stretch/>
        </p:blipFill>
        <p:spPr bwMode="auto">
          <a:xfrm>
            <a:off x="897890" y="260350"/>
            <a:ext cx="10396220" cy="5845175"/>
          </a:xfrm>
          <a:prstGeom prst="rect">
            <a:avLst/>
          </a:prstGeom>
        </p:spPr>
      </p:pic>
      <p:sp>
        <p:nvSpPr>
          <p:cNvPr id="3" name="Slide Number Placeholder 2"/>
          <p:cNvSpPr>
            <a:spLocks noChangeArrowheads="1" noGrp="1"/>
          </p:cNvSpPr>
          <p:nvPr>
            <p:ph type="sldNum" sz="quarter" idx="12"/>
          </p:nvPr>
        </p:nvSpPr>
        <p:spPr bwMode="auto"/>
        <p:txBody>
          <a:bodyPr/>
          <a:lstStyle/>
          <a:p>
            <a:pPr>
              <a:defRPr/>
            </a:pPr>
            <a:fld id="{6003B5F5-BB8D-5643-C3BB-4D16FBF53518}" type="slidenum">
              <a:rPr/>
              <a:t/>
            </a:fld>
            <a:endParaRPr/>
          </a:p>
        </p:txBody>
      </p:sp>
      <p:sp>
        <p:nvSpPr>
          <p:cNvPr id="4"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6" name="Title 5"/>
          <p:cNvSpPr>
            <a:spLocks noGrp="1"/>
          </p:cNvSpPr>
          <p:nvPr>
            <p:ph type="title"/>
          </p:nvPr>
        </p:nvSpPr>
        <p:spPr bwMode="auto">
          <a:xfrm>
            <a:off x="838200" y="2492896"/>
            <a:ext cx="10515600" cy="1325245"/>
          </a:xfrm>
        </p:spPr>
        <p:txBody>
          <a:bodyPr/>
          <a:lstStyle/>
          <a:p>
            <a:pPr>
              <a:defRPr/>
            </a:pPr>
            <a:r>
              <a:rPr lang="en-IN" sz="4800"/>
              <a:t>Implementation</a:t>
            </a:r>
            <a:endParaRPr/>
          </a:p>
        </p:txBody>
      </p:sp>
      <p:sp>
        <p:nvSpPr>
          <p:cNvPr id="4" name="Slide Number Placeholder 3"/>
          <p:cNvSpPr>
            <a:spLocks noGrp="1"/>
          </p:cNvSpPr>
          <p:nvPr>
            <p:ph type="sldNum" sz="quarter" idx="12"/>
          </p:nvPr>
        </p:nvSpPr>
        <p:spPr bwMode="auto"/>
        <p:txBody>
          <a:bodyPr/>
          <a:lstStyle/>
          <a:p>
            <a:pPr>
              <a:defRPr/>
            </a:pPr>
            <a:fld id="{11843C5A-14FC-D1CA-B23C-E29F727244B7}" type="slidenum">
              <a:rPr lang="en-IN"/>
              <a:t/>
            </a:fld>
            <a:endParaRPr lang="en-IN"/>
          </a:p>
        </p:txBody>
      </p:sp>
      <p:sp>
        <p:nvSpPr>
          <p:cNvPr id="5" name="Footer Placeholder 4"/>
          <p:cNvSpPr>
            <a:spLocks noGrp="1"/>
          </p:cNvSpPr>
          <p:nvPr>
            <p:ph type="ftr" sz="quarter" idx="11"/>
          </p:nvPr>
        </p:nvSpPr>
        <p:spPr bwMode="auto"/>
        <p:txBody>
          <a:bodyPr/>
          <a:lstStyle/>
          <a:p>
            <a:pPr>
              <a:defRPr/>
            </a:pPr>
            <a:r>
              <a:rPr lang="pt-BR"/>
              <a:t>Suhas N Bharadwaj, ECE, 3</a:t>
            </a:r>
            <a:r>
              <a:rPr lang="pt-BR" cap="none" baseline="30000"/>
              <a:t>rd</a:t>
            </a:r>
            <a:r>
              <a:rPr lang="pt-B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a:xfrm>
            <a:off x="838200" y="323850"/>
            <a:ext cx="10515600" cy="1325880"/>
          </a:xfrm>
        </p:spPr>
        <p:txBody>
          <a:bodyPr/>
          <a:lstStyle/>
          <a:p>
            <a:pPr>
              <a:defRPr/>
            </a:pPr>
            <a:r>
              <a:rPr cap="none"/>
              <a:t>Block Diagram</a:t>
            </a:r>
            <a:endParaRPr/>
          </a:p>
        </p:txBody>
      </p:sp>
      <p:sp>
        <p:nvSpPr>
          <p:cNvPr id="3" name="Slide Number Placeholder 3"/>
          <p:cNvSpPr>
            <a:spLocks noChangeArrowheads="1" noGrp="1"/>
          </p:cNvSpPr>
          <p:nvPr>
            <p:ph type="sldNum" sz="quarter" idx="12"/>
          </p:nvPr>
        </p:nvSpPr>
        <p:spPr bwMode="auto"/>
        <p:txBody>
          <a:bodyPr/>
          <a:lstStyle/>
          <a:p>
            <a:pPr>
              <a:defRPr/>
            </a:pPr>
            <a:fld id="{09461A2C-62E4-13EC-AAFE-94B954B05CC1}" type="slidenum">
              <a:rPr/>
              <a:t/>
            </a:fld>
            <a:endParaRPr/>
          </a:p>
        </p:txBody>
      </p:sp>
      <p:sp>
        <p:nvSpPr>
          <p:cNvPr id="4" name="Rectangle: Rounded Corners 6"/>
          <p:cNvSpPr/>
          <p:nvPr/>
        </p:nvSpPr>
        <p:spPr bwMode="auto">
          <a:xfrm>
            <a:off x="1492885" y="2348865"/>
            <a:ext cx="2088514" cy="2808605"/>
          </a:xfrm>
          <a:prstGeom prst="roundRect">
            <a:avLst>
              <a:gd name="adj" fmla="val 16667"/>
            </a:avLst>
          </a:prstGeom>
          <a:solidFill>
            <a:srgbClr val="FFFFFF"/>
          </a:solidFill>
          <a:ln w="38100" cap="flat" cmpd="sng" algn="ctr">
            <a:solidFill>
              <a:schemeClr val="accent1"/>
            </a:solidFill>
            <a:prstDash val="solid"/>
            <a:headEnd type="none"/>
            <a:tailEnd type="none"/>
          </a:ln>
          <a:effectLst/>
        </p:spPr>
        <p:txBody>
          <a:bodyPr vert="horz" wrap="square" lIns="91440" tIns="45720" rIns="91440" bIns="45720" numCol="1" spcCol="215899" anchor="ctr"/>
          <a:lstStyle/>
          <a:p>
            <a:pPr algn="ctr">
              <a:defRPr cap="none">
                <a:solidFill>
                  <a:srgbClr val="000000"/>
                </a:solidFill>
                <a:latin typeface="Arial"/>
                <a:ea typeface="Arial"/>
                <a:cs typeface="Arial"/>
              </a:defRPr>
            </a:pPr>
            <a:r>
              <a:rPr sz="2000" cap="none">
                <a:latin typeface="Franklin Gothic Medium Cond"/>
                <a:ea typeface="Arial"/>
                <a:cs typeface="Arial"/>
              </a:rPr>
              <a:t>GPS Receiver</a:t>
            </a:r>
            <a:endParaRPr/>
          </a:p>
        </p:txBody>
      </p:sp>
      <p:sp>
        <p:nvSpPr>
          <p:cNvPr id="5" name="Rectangle: Rounded Corners 7"/>
          <p:cNvSpPr/>
          <p:nvPr/>
        </p:nvSpPr>
        <p:spPr bwMode="auto">
          <a:xfrm>
            <a:off x="8348345" y="2346325"/>
            <a:ext cx="2088514" cy="2808605"/>
          </a:xfrm>
          <a:prstGeom prst="roundRect">
            <a:avLst>
              <a:gd name="adj" fmla="val 16667"/>
            </a:avLst>
          </a:prstGeom>
          <a:solidFill>
            <a:srgbClr val="FFFFFF"/>
          </a:solidFill>
          <a:ln w="38100" cap="flat" cmpd="sng" algn="ctr">
            <a:solidFill>
              <a:schemeClr val="accent1"/>
            </a:solidFill>
            <a:prstDash val="solid"/>
            <a:headEnd type="none"/>
            <a:tailEnd type="none"/>
          </a:ln>
          <a:effectLst/>
        </p:spPr>
        <p:txBody>
          <a:bodyPr vert="horz" wrap="square" lIns="91440" tIns="45720" rIns="91440" bIns="45720" numCol="1" spcCol="215899" anchor="ctr"/>
          <a:lstStyle/>
          <a:p>
            <a:pPr algn="ctr">
              <a:defRPr cap="none">
                <a:solidFill>
                  <a:srgbClr val="000000"/>
                </a:solidFill>
                <a:latin typeface="Arial"/>
                <a:ea typeface="Arial"/>
                <a:cs typeface="Arial"/>
              </a:defRPr>
            </a:pPr>
            <a:r>
              <a:rPr sz="2100" cap="none">
                <a:latin typeface="Franklin Gothic Medium Cond"/>
                <a:ea typeface="Arial"/>
                <a:cs typeface="Arial"/>
              </a:rPr>
              <a:t>RTC</a:t>
            </a:r>
            <a:endParaRPr/>
          </a:p>
        </p:txBody>
      </p:sp>
      <p:sp>
        <p:nvSpPr>
          <p:cNvPr id="6" name="Rectangle: Rounded Corners 8"/>
          <p:cNvSpPr/>
          <p:nvPr/>
        </p:nvSpPr>
        <p:spPr bwMode="auto">
          <a:xfrm>
            <a:off x="4917440" y="2348865"/>
            <a:ext cx="2088514" cy="2808605"/>
          </a:xfrm>
          <a:prstGeom prst="roundRect">
            <a:avLst>
              <a:gd name="adj" fmla="val 16667"/>
            </a:avLst>
          </a:prstGeom>
          <a:solidFill>
            <a:srgbClr val="FFFFFF"/>
          </a:solidFill>
          <a:ln w="38100" cap="flat" cmpd="sng" algn="ctr">
            <a:solidFill>
              <a:schemeClr val="accent1"/>
            </a:solidFill>
            <a:prstDash val="solid"/>
            <a:headEnd type="none"/>
            <a:tailEnd type="none"/>
          </a:ln>
          <a:effectLst/>
        </p:spPr>
        <p:txBody>
          <a:bodyPr vert="horz" wrap="square" lIns="91440" tIns="45720" rIns="91440" bIns="45720" numCol="1" spcCol="215899" anchor="ctr"/>
          <a:lstStyle/>
          <a:p>
            <a:pPr algn="ctr">
              <a:defRPr cap="none">
                <a:solidFill>
                  <a:srgbClr val="000000"/>
                </a:solidFill>
                <a:latin typeface="Arial"/>
                <a:ea typeface="Arial"/>
                <a:cs typeface="Arial"/>
              </a:defRPr>
            </a:pPr>
            <a:r>
              <a:rPr sz="2100" cap="none">
                <a:latin typeface="Franklin Gothic Medium Cond"/>
                <a:ea typeface="Arial"/>
                <a:cs typeface="Arial"/>
              </a:rPr>
              <a:t>Controller</a:t>
            </a:r>
            <a:endParaRPr/>
          </a:p>
        </p:txBody>
      </p:sp>
      <p:sp>
        <p:nvSpPr>
          <p:cNvPr id="7" name="Arrow: Right 9"/>
          <p:cNvSpPr/>
          <p:nvPr/>
        </p:nvSpPr>
        <p:spPr bwMode="auto">
          <a:xfrm>
            <a:off x="3587750" y="3401060"/>
            <a:ext cx="1336040" cy="575945"/>
          </a:xfrm>
          <a:prstGeom prst="rightArrow">
            <a:avLst>
              <a:gd name="adj1" fmla="val 50000"/>
              <a:gd name="adj2" fmla="val 50007"/>
            </a:avLst>
          </a:prstGeom>
          <a:solidFill>
            <a:srgbClr val="FFFFFF"/>
          </a:solidFill>
          <a:ln w="38100" cap="flat" cmpd="sng" algn="ctr">
            <a:solidFill>
              <a:schemeClr val="accent1"/>
            </a:solidFill>
            <a:prstDash val="solid"/>
            <a:headEnd type="none"/>
            <a:tailEnd type="none"/>
          </a:ln>
          <a:effectLst/>
        </p:spPr>
        <p:txBody>
          <a:bodyPr vert="horz" wrap="square" lIns="91440" tIns="45720" rIns="91440" bIns="45720" numCol="1" spcCol="215899" anchor="ctr"/>
          <a:lstStyle/>
          <a:p>
            <a:pPr algn="ctr">
              <a:defRPr cap="none">
                <a:solidFill>
                  <a:srgbClr val="000000"/>
                </a:solidFill>
                <a:latin typeface="Arial"/>
                <a:ea typeface="Arial"/>
                <a:cs typeface="Arial"/>
              </a:defRPr>
            </a:pPr>
            <a:endParaRPr cap="none"/>
          </a:p>
        </p:txBody>
      </p:sp>
      <p:sp>
        <p:nvSpPr>
          <p:cNvPr id="8" name="Arrow: Left-Right 10"/>
          <p:cNvSpPr/>
          <p:nvPr/>
        </p:nvSpPr>
        <p:spPr bwMode="auto">
          <a:xfrm>
            <a:off x="7005955" y="3429000"/>
            <a:ext cx="1342390" cy="548005"/>
          </a:xfrm>
          <a:prstGeom prst="leftRightArrow">
            <a:avLst>
              <a:gd name="adj1" fmla="val 50000"/>
              <a:gd name="adj2" fmla="val 49989"/>
            </a:avLst>
          </a:prstGeom>
          <a:solidFill>
            <a:srgbClr val="FFFFFF"/>
          </a:solidFill>
          <a:ln w="38100" cap="flat" cmpd="sng" algn="ctr">
            <a:solidFill>
              <a:schemeClr val="accent1"/>
            </a:solidFill>
            <a:prstDash val="solid"/>
            <a:headEnd type="none"/>
            <a:tailEnd type="none"/>
          </a:ln>
          <a:effectLst/>
        </p:spPr>
        <p:txBody>
          <a:bodyPr vert="horz" wrap="square" lIns="91440" tIns="45720" rIns="91440" bIns="45720" numCol="1" spcCol="215899" anchor="ctr"/>
          <a:lstStyle/>
          <a:p>
            <a:pPr algn="ctr">
              <a:defRPr cap="none">
                <a:solidFill>
                  <a:srgbClr val="000000"/>
                </a:solidFill>
                <a:latin typeface="Arial"/>
                <a:ea typeface="Arial"/>
                <a:cs typeface="Arial"/>
              </a:defRPr>
            </a:pPr>
            <a:endParaRPr cap="none"/>
          </a:p>
        </p:txBody>
      </p:sp>
      <p:sp>
        <p:nvSpPr>
          <p:cNvPr id="9" name="Footer Placeholder 1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p>
            <a:pPr>
              <a:defRPr/>
            </a:pPr>
            <a:r>
              <a:rPr/>
              <a:t>Components</a:t>
            </a:r>
            <a:endParaRPr/>
          </a:p>
        </p:txBody>
      </p:sp>
      <p:sp>
        <p:nvSpPr>
          <p:cNvPr id="3" name="Content Placeholder 2"/>
          <p:cNvSpPr>
            <a:spLocks noChangeArrowheads="1" noGrp="1"/>
          </p:cNvSpPr>
          <p:nvPr>
            <p:ph type="body" idx="1"/>
          </p:nvPr>
        </p:nvSpPr>
        <p:spPr bwMode="auto"/>
        <p:txBody>
          <a:bodyPr/>
          <a:lstStyle/>
          <a:p>
            <a:pPr>
              <a:defRPr/>
            </a:pPr>
            <a:r>
              <a:rPr/>
              <a:t>DS3231 serves as a low-cost but highly accurate Real Time Clock (RTC).</a:t>
            </a:r>
            <a:endParaRPr cap="none"/>
          </a:p>
          <a:p>
            <a:pPr>
              <a:defRPr/>
            </a:pPr>
            <a:endParaRPr/>
          </a:p>
          <a:p>
            <a:pPr>
              <a:defRPr/>
            </a:pPr>
            <a:r>
              <a:rPr/>
              <a:t>Neo-6m GPS receiver fetches the GPS data</a:t>
            </a:r>
            <a:r>
              <a:rPr cap="none"/>
              <a:t>.</a:t>
            </a:r>
            <a:endParaRPr/>
          </a:p>
          <a:p>
            <a:pPr marL="0" indent="0">
              <a:buNone/>
              <a:defRPr/>
            </a:pPr>
            <a:endParaRPr/>
          </a:p>
          <a:p>
            <a:pPr>
              <a:defRPr/>
            </a:pPr>
            <a:r>
              <a:rPr/>
              <a:t>Arduino Uno is used as a microcontroller to set up the logic and interface between the GPS receiver and RTC.</a:t>
            </a:r>
            <a:endParaRPr/>
          </a:p>
        </p:txBody>
      </p:sp>
      <p:sp>
        <p:nvSpPr>
          <p:cNvPr id="4" name="Slide Number Placeholder 2"/>
          <p:cNvSpPr>
            <a:spLocks noChangeArrowheads="1" noGrp="1"/>
          </p:cNvSpPr>
          <p:nvPr>
            <p:ph type="sldNum" sz="quarter" idx="12"/>
          </p:nvPr>
        </p:nvSpPr>
        <p:spPr bwMode="auto"/>
        <p:txBody>
          <a:bodyPr/>
          <a:lstStyle/>
          <a:p>
            <a:pPr>
              <a:defRPr/>
            </a:pPr>
            <a:fld id="{6A8EE9BC-F287-DB1F-C936-044AA7783F51}"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p>
            <a:pPr>
              <a:defRPr/>
            </a:pPr>
            <a:r>
              <a:rPr lang="en-IN"/>
              <a:t>Connections and Configurations</a:t>
            </a:r>
            <a:endParaRPr/>
          </a:p>
        </p:txBody>
      </p:sp>
      <p:sp>
        <p:nvSpPr>
          <p:cNvPr id="3" name="Content Placeholder 2"/>
          <p:cNvSpPr>
            <a:spLocks noChangeArrowheads="1" noGrp="1"/>
          </p:cNvSpPr>
          <p:nvPr>
            <p:ph type="body" idx="1"/>
          </p:nvPr>
        </p:nvSpPr>
        <p:spPr bwMode="auto"/>
        <p:txBody>
          <a:bodyPr vert="horz" wrap="square" lIns="91440" tIns="45720" rIns="91440" bIns="45720" numCol="1" spcCol="215899" anchor="t">
            <a:prstTxWarp prst="textNoShape"/>
          </a:bodyPr>
          <a:lstStyle/>
          <a:p>
            <a:pPr>
              <a:lnSpc>
                <a:spcPct val="100000"/>
              </a:lnSpc>
              <a:defRPr/>
            </a:pPr>
            <a:r>
              <a:rPr/>
              <a:t>Both the GPS receiver and the DS3231 RTC send serial data at baud rates of 9600pps (pulses per second). </a:t>
            </a:r>
            <a:endParaRPr lang="en-IN"/>
          </a:p>
          <a:p>
            <a:pPr marL="0" indent="0">
              <a:lnSpc>
                <a:spcPct val="100000"/>
              </a:lnSpc>
              <a:buNone/>
              <a:defRPr/>
            </a:pPr>
            <a:endParaRPr/>
          </a:p>
          <a:p>
            <a:pPr>
              <a:lnSpc>
                <a:spcPct val="100000"/>
              </a:lnSpc>
              <a:defRPr/>
            </a:pPr>
            <a:r>
              <a:rPr/>
              <a:t>The RTC is connected to the SDA and SCL ports on the </a:t>
            </a:r>
            <a:r>
              <a:rPr/>
              <a:t>arduino</a:t>
            </a:r>
            <a:r>
              <a:rPr/>
              <a:t>.</a:t>
            </a:r>
            <a:endParaRPr lang="en-IN"/>
          </a:p>
          <a:p>
            <a:pPr marL="0" indent="0">
              <a:lnSpc>
                <a:spcPct val="100000"/>
              </a:lnSpc>
              <a:buNone/>
              <a:defRPr/>
            </a:pPr>
            <a:endParaRPr/>
          </a:p>
          <a:p>
            <a:pPr>
              <a:lnSpc>
                <a:spcPct val="100000"/>
              </a:lnSpc>
              <a:defRPr/>
            </a:pPr>
            <a:r>
              <a:rPr/>
              <a:t>The GPS receiver is connected to pins 3 and 4 which are also programmed to receive serial data.</a:t>
            </a:r>
            <a:endParaRPr/>
          </a:p>
        </p:txBody>
      </p:sp>
      <p:sp>
        <p:nvSpPr>
          <p:cNvPr id="4" name="Slide Number Placeholder 2"/>
          <p:cNvSpPr>
            <a:spLocks noChangeArrowheads="1" noGrp="1"/>
          </p:cNvSpPr>
          <p:nvPr>
            <p:ph type="sldNum" sz="quarter" idx="12"/>
          </p:nvPr>
        </p:nvSpPr>
        <p:spPr bwMode="auto"/>
        <p:txBody>
          <a:bodyPr/>
          <a:lstStyle/>
          <a:p>
            <a:pPr>
              <a:defRPr/>
            </a:pPr>
            <a:fld id="{7EACDD14-5A93-F92B-DD14-AC7E935A2BF9}"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p>
            <a:pPr>
              <a:defRPr/>
            </a:pPr>
            <a:r>
              <a:rPr/>
              <a:t>Schematic</a:t>
            </a:r>
            <a:endParaRPr/>
          </a:p>
        </p:txBody>
      </p:sp>
      <p:pic>
        <p:nvPicPr>
          <p:cNvPr id="3" name="Picture 263514368"/>
          <p:cNvPicPr>
            <a:picLocks noChangeAspect="1"/>
          </p:cNvPicPr>
          <p:nvPr/>
        </p:nvPicPr>
        <p:blipFill>
          <a:blip r:embed="rId2"/>
          <a:stretch/>
        </p:blipFill>
        <p:spPr bwMode="auto">
          <a:xfrm>
            <a:off x="596265" y="2005330"/>
            <a:ext cx="10999470" cy="3552190"/>
          </a:xfrm>
          <a:prstGeom prst="rect">
            <a:avLst/>
          </a:prstGeom>
          <a:noFill/>
          <a:ln>
            <a:noFill/>
          </a:ln>
          <a:effectLst/>
        </p:spPr>
      </p:pic>
      <p:sp>
        <p:nvSpPr>
          <p:cNvPr id="4" name="Slide Number Placeholder 2"/>
          <p:cNvSpPr>
            <a:spLocks noChangeArrowheads="1" noGrp="1"/>
          </p:cNvSpPr>
          <p:nvPr>
            <p:ph type="sldNum" sz="quarter" idx="12"/>
          </p:nvPr>
        </p:nvSpPr>
        <p:spPr bwMode="auto"/>
        <p:txBody>
          <a:bodyPr/>
          <a:lstStyle/>
          <a:p>
            <a:pPr>
              <a:defRPr/>
            </a:pPr>
            <a:fld id="{67E17980-CE8A-B48F-C459-38DA3717326D}"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
        <p:nvSpPr>
          <p:cNvPr id="909777550" name="TextBox 909777549"/>
          <p:cNvSpPr txBox="1"/>
          <p:nvPr/>
        </p:nvSpPr>
        <p:spPr bwMode="auto">
          <a:xfrm>
            <a:off x="7234570" y="2143124"/>
            <a:ext cx="2917139" cy="365795"/>
          </a:xfrm>
          <a:prstGeom prst="rect">
            <a:avLst/>
          </a:prstGeom>
          <a:noFill/>
        </p:spPr>
        <p:txBody>
          <a:bodyPr vertOverflow="overflow" horzOverflow="overflow" vert="horz" wrap="square" lIns="91440" tIns="45720" rIns="91440" bIns="45720" numCol="1" spcCol="0" rtlCol="0" fromWordArt="0" anchor="t" anchorCtr="0" forceAA="0" compatLnSpc="0">
            <a:spAutoFit/>
          </a:bodyPr>
          <a:lstStyle/>
          <a:p>
            <a:pPr>
              <a:defRPr/>
            </a:pPr>
            <a:r>
              <a:rPr>
                <a:latin typeface="Franklin Gothic Medium Cond"/>
                <a:cs typeface="Franklin Gothic Medium Cond"/>
              </a:rPr>
              <a:t>Neo-6m GPS Receiver</a:t>
            </a:r>
            <a:endParaRPr/>
          </a:p>
        </p:txBody>
      </p:sp>
      <p:sp>
        <p:nvSpPr>
          <p:cNvPr id="1130529654" name="TextBox 1130529653"/>
          <p:cNvSpPr txBox="1"/>
          <p:nvPr/>
        </p:nvSpPr>
        <p:spPr bwMode="auto">
          <a:xfrm>
            <a:off x="5686757" y="4717851"/>
            <a:ext cx="1637217" cy="365795"/>
          </a:xfrm>
          <a:prstGeom prst="rect">
            <a:avLst/>
          </a:prstGeom>
          <a:noFill/>
        </p:spPr>
        <p:txBody>
          <a:bodyPr vertOverflow="overflow" horzOverflow="overflow" vert="horz" wrap="square" lIns="91440" tIns="45720" rIns="91440" bIns="45720" numCol="1" spcCol="0" rtlCol="0" fromWordArt="0" anchor="t" anchorCtr="0" forceAA="0" compatLnSpc="0">
            <a:spAutoFit/>
          </a:bodyPr>
          <a:lstStyle/>
          <a:p>
            <a:pPr>
              <a:defRPr/>
            </a:pPr>
            <a:r>
              <a:rPr>
                <a:latin typeface="Franklin Gothic Medium Cond"/>
                <a:cs typeface="Franklin Gothic Medium Cond"/>
              </a:rPr>
              <a:t>DS3231 RTC</a:t>
            </a:r>
            <a:endParaRPr/>
          </a:p>
        </p:txBody>
      </p:sp>
      <p:sp>
        <p:nvSpPr>
          <p:cNvPr id="1678160418" name="TextBox 1678160417"/>
          <p:cNvSpPr txBox="1"/>
          <p:nvPr/>
        </p:nvSpPr>
        <p:spPr bwMode="auto">
          <a:xfrm>
            <a:off x="2014465" y="3497460"/>
            <a:ext cx="2024134" cy="365795"/>
          </a:xfrm>
          <a:prstGeom prst="rect">
            <a:avLst/>
          </a:prstGeom>
          <a:noFill/>
        </p:spPr>
        <p:txBody>
          <a:bodyPr vertOverflow="overflow" horzOverflow="overflow" vert="horz" wrap="square" lIns="91440" tIns="45720" rIns="91440" bIns="45720" numCol="1" spcCol="0" rtlCol="0" fromWordArt="0" anchor="t" anchorCtr="0" forceAA="0" compatLnSpc="0">
            <a:spAutoFit/>
          </a:bodyPr>
          <a:lstStyle/>
          <a:p>
            <a:pPr>
              <a:defRPr/>
            </a:pPr>
            <a:r>
              <a:rPr>
                <a:solidFill>
                  <a:schemeClr val="bg1"/>
                </a:solidFill>
                <a:latin typeface="Franklin Gothic Medium Cond"/>
                <a:cs typeface="Franklin Gothic Medium Cond"/>
              </a:rPr>
              <a:t>Arduino Uno</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a:xfrm>
            <a:off x="838200" y="365125"/>
            <a:ext cx="10515600" cy="1325245"/>
          </a:xfrm>
        </p:spPr>
        <p:txBody>
          <a:bodyPr/>
          <a:lstStyle/>
          <a:p>
            <a:pPr>
              <a:defRPr cap="none"/>
            </a:pPr>
            <a:r>
              <a:rPr/>
              <a:t>Agenda</a:t>
            </a:r>
            <a:endParaRPr/>
          </a:p>
        </p:txBody>
      </p:sp>
      <p:sp>
        <p:nvSpPr>
          <p:cNvPr id="3" name="Content Placeholder 2"/>
          <p:cNvSpPr>
            <a:spLocks noChangeArrowheads="1" noGrp="1"/>
          </p:cNvSpPr>
          <p:nvPr>
            <p:ph type="body" idx="1"/>
          </p:nvPr>
        </p:nvSpPr>
        <p:spPr bwMode="auto"/>
        <p:txBody>
          <a:bodyPr vert="horz" wrap="square" lIns="91440" tIns="45720" rIns="91440" bIns="45720" numCol="1" spcCol="215899" anchor="t">
            <a:prstTxWarp prst="textNoShape"/>
          </a:bodyPr>
          <a:lstStyle/>
          <a:p>
            <a:pPr>
              <a:defRPr/>
            </a:pPr>
            <a:r>
              <a:rPr/>
              <a:t>Purpose of clock synchronization </a:t>
            </a:r>
            <a:endParaRPr/>
          </a:p>
          <a:p>
            <a:pPr>
              <a:defRPr/>
            </a:pPr>
            <a:r>
              <a:rPr cap="none"/>
              <a:t>Network Time Protocol (NTP)</a:t>
            </a:r>
            <a:endParaRPr/>
          </a:p>
          <a:p>
            <a:pPr>
              <a:defRPr/>
            </a:pPr>
            <a:r>
              <a:rPr/>
              <a:t>Purpose of GPS in time keeping</a:t>
            </a:r>
            <a:endParaRPr/>
          </a:p>
          <a:p>
            <a:pPr>
              <a:defRPr/>
            </a:pPr>
            <a:r>
              <a:rPr/>
              <a:t>Accuracy of synchronization</a:t>
            </a:r>
            <a:endParaRPr/>
          </a:p>
          <a:p>
            <a:pPr>
              <a:defRPr/>
            </a:pPr>
            <a:r>
              <a:rPr/>
              <a:t>Implementation </a:t>
            </a:r>
            <a:endParaRPr/>
          </a:p>
          <a:p>
            <a:pPr>
              <a:defRPr/>
            </a:pPr>
            <a:r>
              <a:rPr/>
              <a:t>Demonstration</a:t>
            </a:r>
            <a:endParaRPr lang="en-IN"/>
          </a:p>
          <a:p>
            <a:pPr>
              <a:defRPr/>
            </a:pPr>
            <a:r>
              <a:rPr lang="en-IN"/>
              <a:t>Scope for Improvement</a:t>
            </a:r>
            <a:endParaRPr/>
          </a:p>
          <a:p>
            <a:pPr>
              <a:defRPr/>
            </a:pPr>
            <a:endParaRPr/>
          </a:p>
        </p:txBody>
      </p:sp>
      <p:sp>
        <p:nvSpPr>
          <p:cNvPr id="4" name="Slide Number Placeholder 2"/>
          <p:cNvSpPr>
            <a:spLocks noChangeArrowheads="1" noGrp="1"/>
          </p:cNvSpPr>
          <p:nvPr>
            <p:ph type="sldNum" sz="quarter" idx="12"/>
          </p:nvPr>
        </p:nvSpPr>
        <p:spPr bwMode="auto"/>
        <p:txBody>
          <a:bodyPr/>
          <a:lstStyle/>
          <a:p>
            <a:pPr>
              <a:defRPr/>
            </a:pPr>
            <a:fld id="{18BEA2CE-80F5-EB54-BB06-7601EC484D23}"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a:xfrm>
            <a:off x="838200" y="2366645"/>
            <a:ext cx="10515600" cy="1325245"/>
          </a:xfrm>
        </p:spPr>
        <p:txBody>
          <a:bodyPr/>
          <a:lstStyle/>
          <a:p>
            <a:pPr>
              <a:defRPr/>
            </a:pPr>
            <a:r>
              <a:rPr sz="4800"/>
              <a:t>Demonstration</a:t>
            </a:r>
            <a:endParaRPr/>
          </a:p>
        </p:txBody>
      </p:sp>
      <p:sp>
        <p:nvSpPr>
          <p:cNvPr id="3" name="Slide Number Placeholder 2"/>
          <p:cNvSpPr>
            <a:spLocks noChangeArrowheads="1" noGrp="1"/>
          </p:cNvSpPr>
          <p:nvPr>
            <p:ph type="sldNum" sz="quarter" idx="12"/>
          </p:nvPr>
        </p:nvSpPr>
        <p:spPr bwMode="auto"/>
        <p:txBody>
          <a:bodyPr/>
          <a:lstStyle/>
          <a:p>
            <a:pPr>
              <a:defRPr/>
            </a:pPr>
            <a:fld id="{48FFFBE4-AAA5-AA0D-EB47-5C58B5091D09}" type="slidenum">
              <a:rPr/>
              <a:t/>
            </a:fld>
            <a:endParaRPr/>
          </a:p>
        </p:txBody>
      </p:sp>
      <p:sp>
        <p:nvSpPr>
          <p:cNvPr id="4"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chemeClr val="tx1"/>
        </a:solidFill>
      </p:bgPr>
    </p:bg>
    <p:spTree>
      <p:nvGrpSpPr>
        <p:cNvPr id="1" name=""/>
        <p:cNvGrpSpPr/>
        <p:nvPr/>
      </p:nvGrpSpPr>
      <p:grpSpPr bwMode="auto">
        <a:xfrm>
          <a:off x="0" y="0"/>
          <a:ext cx="0" cy="0"/>
          <a:chOff x="0" y="0"/>
          <a:chExt cx="0" cy="0"/>
        </a:xfrm>
      </p:grpSpPr>
      <p:pic>
        <p:nvPicPr>
          <p:cNvPr id="2" name="Content Placeholder 642450349">
            <a:hlinkClick r:id="" action="ppaction://media"/>
          </p:cNvPr>
          <p:cNvPicPr>
            <a:picLocks noChangeAspect="1" noChangeArrowheads="1" noGrp="1"/>
          </p:cNvPicPr>
          <p:nvPr>
            <p:ph type="pic" idx="1"/>
            <a:videoFile r:link="rId4"/>
            <p:extLst>
              <p:ext uri="{DAA4B4D4-6D71-4841-9C94-3DE7FCFB9230}">
                <p14:media xmlns:p14="http://schemas.microsoft.com/office/powerpoint/2010/main" r:embed="rId3"/>
              </p:ext>
            </p:extLst>
          </p:nvPr>
        </p:nvPicPr>
        <p:blipFill>
          <a:blip r:embed="rId2"/>
          <a:stretch/>
        </p:blipFill>
        <p:spPr bwMode="auto">
          <a:xfrm>
            <a:off x="224003" y="199404"/>
            <a:ext cx="11624929" cy="6522069"/>
          </a:xfrm>
          <a:prstGeom prst="rect">
            <a:avLst/>
          </a:prstGeom>
        </p:spPr>
      </p:pic>
      <p:sp>
        <p:nvSpPr>
          <p:cNvPr id="3" name="Slide Number Placeholder 2"/>
          <p:cNvSpPr>
            <a:spLocks noChangeArrowheads="1" noGrp="1"/>
          </p:cNvSpPr>
          <p:nvPr>
            <p:ph type="sldNum" sz="quarter" idx="12"/>
          </p:nvPr>
        </p:nvSpPr>
        <p:spPr bwMode="auto"/>
        <p:txBody>
          <a:bodyPr/>
          <a:lstStyle/>
          <a:p>
            <a:pPr>
              <a:defRPr/>
            </a:pPr>
            <a:fld id="{2D8198CD-83C0-D46E-8E39-753BD6777820}" type="slidenum">
              <a:rPr/>
              <a:t/>
            </a:fld>
            <a:endParaRPr/>
          </a:p>
        </p:txBody>
      </p:sp>
      <p:sp>
        <p:nvSpPr>
          <p:cNvPr id="4" name="Footer Placeholder 3"/>
          <p:cNvSpPr>
            <a:spLocks noChangeArrowheads="1" noGrp="1"/>
          </p:cNvSpPr>
          <p:nvPr>
            <p:ph type="ftr" sz="quarter" idx="11"/>
          </p:nvPr>
        </p:nvSpPr>
        <p:spPr bwMode="auto"/>
        <p:txBody>
          <a:bodyPr/>
          <a:lstStyle/>
          <a:p>
            <a:pPr>
              <a:defRPr/>
            </a:pPr>
            <a:r>
              <a:rPr cap="none"/>
              <a:t>Suhas N Bharadwaj, ECE, 3rd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timing>
    <p:tnLst>
      <p:par>
        <p:cTn id="1" dur="indefinite" restart="never" nodeType="tmRoot">
          <p:childTnLst>
            <p:video>
              <p:cMediaNode vol="100000">
                <p:cTn id="2" fill="hold" display="0">
                  <p:stCondLst>
                    <p:cond delay="indefinite"/>
                  </p:stCondLst>
                  <p:endCondLst>
                    <p:cond evt="onNext" delay="0">
                      <p:tgtEl>
                        <p:sldTgt/>
                      </p:tgtEl>
                    </p:cond>
                    <p:cond evt="onPrev" delay="0">
                      <p:tgtEl>
                        <p:sldTgt/>
                      </p:tgtEl>
                    </p:cond>
                  </p:endCondLst>
                </p:cTn>
                <p:tgtEl>
                  <p:spTgt spid="2"/>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p>
            <a:pPr>
              <a:defRPr/>
            </a:pPr>
            <a:r>
              <a:rPr/>
              <a:t>Scope for Improvement</a:t>
            </a:r>
            <a:endParaRPr/>
          </a:p>
        </p:txBody>
      </p:sp>
      <p:sp>
        <p:nvSpPr>
          <p:cNvPr id="3" name="Content Placeholder 2"/>
          <p:cNvSpPr>
            <a:spLocks noChangeArrowheads="1" noGrp="1"/>
          </p:cNvSpPr>
          <p:nvPr>
            <p:ph type="body" idx="1"/>
          </p:nvPr>
        </p:nvSpPr>
        <p:spPr bwMode="auto">
          <a:xfrm>
            <a:off x="839470" y="1825625"/>
            <a:ext cx="10515600" cy="4351020"/>
          </a:xfrm>
        </p:spPr>
        <p:txBody>
          <a:bodyPr/>
          <a:lstStyle/>
          <a:p>
            <a:pPr>
              <a:lnSpc>
                <a:spcPct val="100000"/>
              </a:lnSpc>
              <a:defRPr/>
            </a:pPr>
            <a:r>
              <a:rPr lang="en-US"/>
              <a:t>P</a:t>
            </a:r>
            <a:r>
              <a:rPr lang="en-US"/>
              <a:t>rocessing</a:t>
            </a:r>
            <a:r>
              <a:rPr lang="en-US"/>
              <a:t> delays are not accounted for.</a:t>
            </a:r>
            <a:endParaRPr/>
          </a:p>
          <a:p>
            <a:pPr marL="0" indent="0">
              <a:lnSpc>
                <a:spcPct val="100000"/>
              </a:lnSpc>
              <a:buNone/>
              <a:defRPr/>
            </a:pPr>
            <a:endParaRPr lang="en-US"/>
          </a:p>
          <a:p>
            <a:pPr>
              <a:lnSpc>
                <a:spcPct val="100000"/>
              </a:lnSpc>
              <a:defRPr/>
            </a:pPr>
            <a:r>
              <a:rPr lang="en-US"/>
              <a:t>Accuracy is </a:t>
            </a:r>
            <mc:AlternateContent xmlns:mc="http://schemas.openxmlformats.org/markup-compatibility/2006" xmlns:m="http://schemas.openxmlformats.org/officeDocument/2006/math">
              <mc:Choice xmlns:a14="http://schemas.microsoft.com/office/drawing/2010/main" Requires="a14">
                <a14:m>
                  <m:oMathPara>
                    <m:oMathParaPr/>
                    <m:oMath>
                      <m:r>
                        <m:rPr/>
                        <a:rPr lang="en-US" b="0" i="1">
                          <a:latin typeface="Cambria Math"/>
                        </a:rPr>
                        <m:t>±</m:t>
                      </m:r>
                    </m:oMath>
                  </m:oMathPara>
                </a14:m>
              </mc:Choice>
              <mc:Fallback/>
            </mc:AlternateContent>
            <a:r>
              <a:rPr lang="en-US"/>
              <a:t>1s. This can be further improved to a few microseconds using a  receiver whose 1pps output is available. </a:t>
            </a:r>
            <a:endParaRPr/>
          </a:p>
          <a:p>
            <a:pPr marL="0" indent="0">
              <a:lnSpc>
                <a:spcPct val="100000"/>
              </a:lnSpc>
              <a:buNone/>
              <a:defRPr/>
            </a:pPr>
            <a:endParaRPr lang="en-US"/>
          </a:p>
          <a:p>
            <a:pPr>
              <a:lnSpc>
                <a:spcPct val="100000"/>
              </a:lnSpc>
              <a:defRPr/>
            </a:pPr>
            <a:r>
              <a:rPr lang="en-US"/>
              <a:t>Due to the usage of breadboard and jump cables, loose contacts and wire breakages are recurrent.</a:t>
            </a:r>
            <a:endParaRPr/>
          </a:p>
          <a:p>
            <a:pPr marL="0" indent="0">
              <a:lnSpc>
                <a:spcPct val="100000"/>
              </a:lnSpc>
              <a:buNone/>
              <a:defRPr/>
            </a:pPr>
            <a:endParaRPr lang="en-US"/>
          </a:p>
          <a:p>
            <a:pPr marL="0" indent="0">
              <a:lnSpc>
                <a:spcPct val="100000"/>
              </a:lnSpc>
              <a:buNone/>
              <a:defRPr/>
            </a:pPr>
            <a:endParaRPr/>
          </a:p>
        </p:txBody>
      </p:sp>
      <p:sp>
        <p:nvSpPr>
          <p:cNvPr id="4" name="Slide Number Placeholder 2"/>
          <p:cNvSpPr>
            <a:spLocks noChangeArrowheads="1" noGrp="1"/>
          </p:cNvSpPr>
          <p:nvPr>
            <p:ph type="sldNum" sz="quarter" idx="12"/>
          </p:nvPr>
        </p:nvSpPr>
        <p:spPr bwMode="auto"/>
        <p:txBody>
          <a:bodyPr/>
          <a:lstStyle/>
          <a:p>
            <a:pPr>
              <a:defRPr/>
            </a:pPr>
            <a:fld id="{4D6306DD-93A0-36F0-EEDB-65A548951830}"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a:xfrm>
            <a:off x="838200" y="344805"/>
            <a:ext cx="10515600" cy="1325245"/>
          </a:xfrm>
        </p:spPr>
        <p:txBody>
          <a:bodyPr/>
          <a:lstStyle/>
          <a:p>
            <a:pPr>
              <a:defRPr/>
            </a:pPr>
            <a:r>
              <a:rPr/>
              <a:t>Other </a:t>
            </a:r>
            <a:r>
              <a:rPr lang="en-IN"/>
              <a:t>S</a:t>
            </a:r>
            <a:r>
              <a:rPr/>
              <a:t>olutions</a:t>
            </a:r>
            <a:endParaRPr/>
          </a:p>
        </p:txBody>
      </p:sp>
      <p:sp>
        <p:nvSpPr>
          <p:cNvPr id="3" name="Content Placeholder 2"/>
          <p:cNvSpPr>
            <a:spLocks noChangeArrowheads="1" noGrp="1"/>
          </p:cNvSpPr>
          <p:nvPr>
            <p:ph type="body" idx="1"/>
          </p:nvPr>
        </p:nvSpPr>
        <p:spPr bwMode="auto">
          <a:xfrm>
            <a:off x="838200" y="2348865"/>
            <a:ext cx="10515600" cy="3848735"/>
          </a:xfrm>
        </p:spPr>
        <p:txBody>
          <a:bodyPr/>
          <a:lstStyle/>
          <a:p>
            <a:pPr>
              <a:defRPr/>
            </a:pPr>
            <a:r>
              <a:rPr/>
              <a:t>The Open Time Server (OTS) is an open source project led by Meta to develop a “time card” that can be installed in servers to synchronize the time.</a:t>
            </a:r>
            <a:endParaRPr cap="none"/>
          </a:p>
          <a:p>
            <a:pPr marL="0" indent="0">
              <a:buNone/>
              <a:defRPr/>
            </a:pPr>
            <a:endParaRPr/>
          </a:p>
          <a:p>
            <a:pPr>
              <a:defRPr/>
            </a:pPr>
            <a:r>
              <a:rPr/>
              <a:t>They make use of atomic clocks and GPS receivers on each card.</a:t>
            </a:r>
            <a:endParaRPr/>
          </a:p>
        </p:txBody>
      </p:sp>
      <p:sp>
        <p:nvSpPr>
          <p:cNvPr id="4" name="Slide Number Placeholder 2"/>
          <p:cNvSpPr>
            <a:spLocks noChangeArrowheads="1" noGrp="1"/>
          </p:cNvSpPr>
          <p:nvPr>
            <p:ph type="sldNum" sz="quarter" idx="12"/>
          </p:nvPr>
        </p:nvSpPr>
        <p:spPr bwMode="auto"/>
        <p:txBody>
          <a:bodyPr/>
          <a:lstStyle/>
          <a:p>
            <a:pPr>
              <a:defRPr/>
            </a:pPr>
            <a:fld id="{0824B37F-31E5-7145-AB9C-C710FDD25D92}"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p>
            <a:pPr>
              <a:defRPr/>
            </a:pPr>
            <a:r>
              <a:rPr cap="none"/>
              <a:t>Bibliography</a:t>
            </a:r>
            <a:endParaRPr/>
          </a:p>
        </p:txBody>
      </p:sp>
      <p:sp>
        <p:nvSpPr>
          <p:cNvPr id="3" name="Content Placeholder 2"/>
          <p:cNvSpPr>
            <a:spLocks noChangeArrowheads="1" noGrp="1"/>
          </p:cNvSpPr>
          <p:nvPr>
            <p:ph type="body" idx="1"/>
          </p:nvPr>
        </p:nvSpPr>
        <p:spPr bwMode="auto"/>
        <p:txBody>
          <a:bodyPr vert="horz" wrap="square" lIns="91440" tIns="45720" rIns="91440" bIns="45720" numCol="1" spcCol="215899" anchor="t">
            <a:prstTxWarp prst="textNoShape"/>
          </a:bodyPr>
          <a:lstStyle/>
          <a:p>
            <a:pPr marL="457200" indent="-457200">
              <a:lnSpc>
                <a:spcPct val="150000"/>
              </a:lnSpc>
              <a:buFontTx/>
              <a:buAutoNum type="arabicPeriod"/>
              <a:defRPr/>
            </a:pPr>
            <a:r>
              <a:rPr sz="1900" cap="none"/>
              <a:t>NMEA sentences: </a:t>
            </a:r>
            <a:r>
              <a:rPr sz="1900" u="sng" cap="none">
                <a:hlinkClick r:id="rId2" tooltip="http://aprs.gids.nl/nmea/"/>
              </a:rPr>
              <a:t>http://aprs.gids.nl/nmea/</a:t>
            </a:r>
            <a:endParaRPr sz="1900" cap="none"/>
          </a:p>
          <a:p>
            <a:pPr marL="457200" indent="-457200">
              <a:lnSpc>
                <a:spcPct val="150000"/>
              </a:lnSpc>
              <a:buFontTx/>
              <a:buAutoNum type="arabicPeriod"/>
              <a:defRPr/>
            </a:pPr>
            <a:r>
              <a:rPr sz="1900" cap="none"/>
              <a:t>RTC data sheet: </a:t>
            </a:r>
            <a:r>
              <a:rPr sz="1900" u="sng" cap="none">
                <a:hlinkClick r:id="rId3" tooltip="https://www.digikey.com/en/datasheets/maxim-integrated/maxim-integrated-ds3231-ds3231s"/>
              </a:rPr>
              <a:t>https://www.digikey.com/en/datasheets/maxim-integrated/maxim-integrated-ds3231-ds3231s</a:t>
            </a:r>
            <a:endParaRPr sz="1900" cap="none"/>
          </a:p>
          <a:p>
            <a:pPr marL="457200" indent="-457200">
              <a:lnSpc>
                <a:spcPct val="150000"/>
              </a:lnSpc>
              <a:buFontTx/>
              <a:buAutoNum type="arabicPeriod"/>
              <a:defRPr/>
            </a:pPr>
            <a:r>
              <a:rPr sz="1900" cap="none"/>
              <a:t>GPS data sheet: </a:t>
            </a:r>
            <a:r>
              <a:rPr sz="1900" u="sng" cap="none">
                <a:hlinkClick r:id="rId4" tooltip="https://pdf1.alldatasheet.com/datasheet-pdf/view/1283987/U-BLOX/NEO-6M.html"/>
              </a:rPr>
              <a:t>https://pdf1.alldatasheet.com/datasheet-pdf/view/1283987/U-BLOX/NEO-6M.html</a:t>
            </a:r>
            <a:endParaRPr sz="1900" cap="none"/>
          </a:p>
          <a:p>
            <a:pPr marL="457200" indent="-457200">
              <a:lnSpc>
                <a:spcPct val="150000"/>
              </a:lnSpc>
              <a:buFontTx/>
              <a:buAutoNum type="arabicPeriod"/>
              <a:defRPr/>
            </a:pPr>
            <a:r>
              <a:rPr sz="1900" cap="none"/>
              <a:t>TinyGPS++: </a:t>
            </a:r>
            <a:r>
              <a:rPr sz="1900" u="sng" cap="none">
                <a:hlinkClick r:id="rId5" tooltip="https://github.com/mikalhart/TinyGPSPlus"/>
              </a:rPr>
              <a:t>https://github.com/mikalhart/TinyGPSPlus</a:t>
            </a:r>
            <a:endParaRPr sz="1900" cap="none"/>
          </a:p>
          <a:p>
            <a:pPr marL="457200" indent="-457200">
              <a:lnSpc>
                <a:spcPct val="150000"/>
              </a:lnSpc>
              <a:buFontTx/>
              <a:buAutoNum type="arabicPeriod"/>
              <a:defRPr/>
            </a:pPr>
            <a:r>
              <a:rPr sz="1900" cap="none"/>
              <a:t>RTCLib: </a:t>
            </a:r>
            <a:r>
              <a:rPr sz="1900" u="sng" cap="none">
                <a:hlinkClick r:id="rId6" tooltip="https://github.com/adafruit/RTClib"/>
              </a:rPr>
              <a:t>https://github.com/adafruit/RTClib</a:t>
            </a:r>
            <a:endParaRPr sz="1900" cap="none"/>
          </a:p>
          <a:p>
            <a:pPr marL="0" indent="0">
              <a:lnSpc>
                <a:spcPct val="150000"/>
              </a:lnSpc>
              <a:buNone/>
              <a:defRPr/>
            </a:pPr>
            <a:endParaRPr sz="1900" cap="none"/>
          </a:p>
          <a:p>
            <a:pPr marL="457200" indent="-457200">
              <a:lnSpc>
                <a:spcPct val="150000"/>
              </a:lnSpc>
              <a:buFontTx/>
              <a:buAutoNum type="arabicPeriod"/>
              <a:defRPr/>
            </a:pPr>
            <a:endParaRPr sz="1900" cap="none"/>
          </a:p>
          <a:p>
            <a:pPr marL="457200" indent="-457200">
              <a:lnSpc>
                <a:spcPct val="150000"/>
              </a:lnSpc>
              <a:buFontTx/>
              <a:buAutoNum type="arabicPeriod"/>
              <a:defRPr/>
            </a:pPr>
            <a:endParaRPr sz="1900" cap="none"/>
          </a:p>
        </p:txBody>
      </p:sp>
      <p:sp>
        <p:nvSpPr>
          <p:cNvPr id="4" name="Slide Number Placeholder 2"/>
          <p:cNvSpPr>
            <a:spLocks noChangeArrowheads="1" noGrp="1"/>
          </p:cNvSpPr>
          <p:nvPr>
            <p:ph type="sldNum" sz="quarter" idx="12"/>
          </p:nvPr>
        </p:nvSpPr>
        <p:spPr bwMode="auto"/>
        <p:txBody>
          <a:bodyPr/>
          <a:lstStyle/>
          <a:p>
            <a:pPr>
              <a:defRPr/>
            </a:pPr>
            <a:fld id="{7EB2A03F-7193-E756-DD0A-8703EE442BD2}"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3" name="Title 2"/>
          <p:cNvSpPr>
            <a:spLocks noGrp="1"/>
          </p:cNvSpPr>
          <p:nvPr>
            <p:ph type="ctrTitle"/>
          </p:nvPr>
        </p:nvSpPr>
        <p:spPr bwMode="auto"/>
        <p:txBody>
          <a:bodyPr/>
          <a:lstStyle/>
          <a:p>
            <a:pPr>
              <a:defRPr/>
            </a:pPr>
            <a:r>
              <a:rPr lang="en-IN"/>
              <a:t>Thank You</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5"/>
          <p:cNvSpPr>
            <a:spLocks noChangeArrowheads="1" noGrp="1"/>
          </p:cNvSpPr>
          <p:nvPr>
            <p:ph type="ctrTitle"/>
          </p:nvPr>
        </p:nvSpPr>
        <p:spPr bwMode="auto"/>
        <p:txBody>
          <a:bodyPr/>
          <a:lstStyle/>
          <a:p>
            <a:pPr>
              <a:defRPr/>
            </a:pPr>
            <a:r>
              <a:rPr cap="none"/>
              <a:t>Appendix</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5" name="Title 4"/>
          <p:cNvSpPr>
            <a:spLocks noGrp="1"/>
          </p:cNvSpPr>
          <p:nvPr>
            <p:ph type="title"/>
          </p:nvPr>
        </p:nvSpPr>
        <p:spPr bwMode="auto"/>
        <p:txBody>
          <a:bodyPr/>
          <a:lstStyle/>
          <a:p>
            <a:pPr>
              <a:defRPr/>
            </a:pPr>
            <a:r>
              <a:rPr lang="en-IN"/>
              <a:t>Component Specifications</a:t>
            </a:r>
            <a:endParaRPr/>
          </a:p>
        </p:txBody>
      </p:sp>
      <p:sp>
        <p:nvSpPr>
          <p:cNvPr id="2" name="Content Placeholder 2"/>
          <p:cNvSpPr>
            <a:spLocks noChangeArrowheads="1" noGrp="1"/>
          </p:cNvSpPr>
          <p:nvPr>
            <p:ph idx="1"/>
          </p:nvPr>
        </p:nvSpPr>
        <p:spPr bwMode="auto"/>
        <p:txBody>
          <a:bodyPr vert="horz" wrap="square" lIns="91440" tIns="45720" rIns="91440" bIns="45720" numCol="1" spcCol="215899" anchor="t">
            <a:prstTxWarp prst="textNoShape"/>
          </a:bodyPr>
          <a:lstStyle/>
          <a:p>
            <a:pPr>
              <a:lnSpc>
                <a:spcPct val="162000"/>
              </a:lnSpc>
              <a:defRPr/>
            </a:pPr>
            <a:r>
              <a:rPr sz="1900" cap="none"/>
              <a:t>A DS3231 Real Time Clock (RTC) is used due to its 3.3V operating voltage and is very accurate to ±2ppm of the clock frequency at temperatures between 0C and 40C, while being a low cost device.</a:t>
            </a:r>
            <a:endParaRPr sz="1900" cap="none"/>
          </a:p>
          <a:p>
            <a:pPr>
              <a:lnSpc>
                <a:spcPct val="162000"/>
              </a:lnSpc>
              <a:defRPr/>
            </a:pPr>
            <a:r>
              <a:rPr sz="1900" cap="none"/>
              <a:t>Since it is accurate to 2ppm, the time drift per day is 86400 * 2x10^-6 = 172.8ms. In a week it would have drifted by 1.21s.</a:t>
            </a:r>
            <a:endParaRPr/>
          </a:p>
          <a:p>
            <a:pPr>
              <a:lnSpc>
                <a:spcPct val="162000"/>
              </a:lnSpc>
              <a:defRPr/>
            </a:pPr>
            <a:r>
              <a:rPr sz="1900" cap="none"/>
              <a:t>The NEO-6m GPS receiver is used due to its operating voltage being between 2.7V and 3.6V. It is highly sensitive (to -161dBm) and it takes around 30s to 2 minutes to start obtaining satellite data.</a:t>
            </a:r>
            <a:endParaRPr/>
          </a:p>
          <a:p>
            <a:pPr>
              <a:lnSpc>
                <a:spcPct val="162000"/>
              </a:lnSpc>
              <a:defRPr/>
            </a:pPr>
            <a:r>
              <a:rPr sz="1900" cap="none"/>
              <a:t>An Arduino Uno is used as the microcontroller as it is quick enough to handle the task at hand and </a:t>
            </a:r>
            <a:r>
              <a:rPr sz="1900" cap="none"/>
              <a:t>posseses</a:t>
            </a:r>
            <a:r>
              <a:rPr sz="1900" cap="none"/>
              <a:t> both analog and digital inputs. It obtains the serial data from the GPS receiver and it updates the RTC if the time has drifted.</a:t>
            </a:r>
            <a:endParaRPr sz="1900"/>
          </a:p>
          <a:p>
            <a:pPr>
              <a:lnSpc>
                <a:spcPct val="162000"/>
              </a:lnSpc>
              <a:defRPr/>
            </a:pPr>
            <a:endParaRPr sz="1900" cap="none"/>
          </a:p>
        </p:txBody>
      </p:sp>
      <p:sp>
        <p:nvSpPr>
          <p:cNvPr id="3" name="Slide Number Placeholder 2"/>
          <p:cNvSpPr>
            <a:spLocks noChangeArrowheads="1" noGrp="1"/>
          </p:cNvSpPr>
          <p:nvPr>
            <p:ph type="sldNum" sz="quarter" idx="12"/>
          </p:nvPr>
        </p:nvSpPr>
        <p:spPr bwMode="auto"/>
        <p:txBody>
          <a:bodyPr/>
          <a:lstStyle/>
          <a:p>
            <a:pPr>
              <a:defRPr/>
            </a:pPr>
            <a:fld id="{6C019581-CF81-5463-CFB9-3936DBF7396C}" type="slidenum">
              <a:rPr/>
              <a:t/>
            </a:fld>
            <a:endParaRPr/>
          </a:p>
        </p:txBody>
      </p:sp>
      <p:sp>
        <p:nvSpPr>
          <p:cNvPr id="4" name="Footer Placeholder 5"/>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5" name="Title 4"/>
          <p:cNvSpPr>
            <a:spLocks noGrp="1"/>
          </p:cNvSpPr>
          <p:nvPr>
            <p:ph type="title"/>
          </p:nvPr>
        </p:nvSpPr>
        <p:spPr bwMode="auto"/>
        <p:txBody>
          <a:bodyPr/>
          <a:lstStyle/>
          <a:p>
            <a:pPr>
              <a:defRPr/>
            </a:pPr>
            <a:r>
              <a:rPr lang="en-IN"/>
              <a:t>Libraries Used</a:t>
            </a:r>
            <a:endParaRPr/>
          </a:p>
        </p:txBody>
      </p:sp>
      <p:sp>
        <p:nvSpPr>
          <p:cNvPr id="2" name="Content Placeholder 2"/>
          <p:cNvSpPr>
            <a:spLocks noChangeArrowheads="1" noGrp="1"/>
          </p:cNvSpPr>
          <p:nvPr>
            <p:ph idx="1"/>
          </p:nvPr>
        </p:nvSpPr>
        <p:spPr bwMode="auto"/>
        <p:txBody>
          <a:bodyPr vert="horz" wrap="square" lIns="91440" tIns="45720" rIns="91440" bIns="45720" numCol="1" spcCol="215899" anchor="t">
            <a:prstTxWarp prst="textNoShape"/>
          </a:bodyPr>
          <a:lstStyle/>
          <a:p>
            <a:pPr>
              <a:lnSpc>
                <a:spcPct val="150000"/>
              </a:lnSpc>
              <a:defRPr/>
            </a:pPr>
            <a:endParaRPr lang="en-US" sz="2200" cap="none"/>
          </a:p>
          <a:p>
            <a:pPr>
              <a:lnSpc>
                <a:spcPct val="150000"/>
              </a:lnSpc>
              <a:defRPr/>
            </a:pPr>
            <a:r>
              <a:rPr lang="en-US" sz="2200" cap="none"/>
              <a:t>TinyGPS</a:t>
            </a:r>
            <a:r>
              <a:rPr lang="en-US" sz="2200" cap="none"/>
              <a:t>++ provides the </a:t>
            </a:r>
            <a:r>
              <a:rPr lang="en-US" sz="2200" cap="none"/>
              <a:t>TinyGPSPlus</a:t>
            </a:r>
            <a:r>
              <a:rPr lang="en-US" sz="2200" cap="none"/>
              <a:t> class which contains the functions for parsing the NMEA sentences and also validate the data in the sentences.</a:t>
            </a:r>
            <a:endParaRPr lang="en-US"/>
          </a:p>
          <a:p>
            <a:pPr marL="0" indent="0">
              <a:lnSpc>
                <a:spcPct val="150000"/>
              </a:lnSpc>
              <a:buNone/>
              <a:defRPr/>
            </a:pPr>
            <a:endParaRPr sz="2200" cap="none"/>
          </a:p>
          <a:p>
            <a:pPr>
              <a:lnSpc>
                <a:spcPct val="150000"/>
              </a:lnSpc>
              <a:defRPr/>
            </a:pPr>
            <a:r>
              <a:rPr sz="2200" cap="none"/>
              <a:t>RTCLib</a:t>
            </a:r>
            <a:r>
              <a:rPr sz="2200" cap="none"/>
              <a:t> provides classes for multiple RTCs including DS3231 and the </a:t>
            </a:r>
            <a:r>
              <a:rPr sz="2200" cap="none"/>
              <a:t>DateTime</a:t>
            </a:r>
            <a:r>
              <a:rPr sz="2200" cap="none"/>
              <a:t> class which stores all the date and time information from the RTC.</a:t>
            </a:r>
            <a:endParaRPr/>
          </a:p>
        </p:txBody>
      </p:sp>
      <p:sp>
        <p:nvSpPr>
          <p:cNvPr id="3" name="Slide Number Placeholder 3"/>
          <p:cNvSpPr>
            <a:spLocks noChangeArrowheads="1" noGrp="1"/>
          </p:cNvSpPr>
          <p:nvPr>
            <p:ph type="sldNum" sz="quarter" idx="12"/>
          </p:nvPr>
        </p:nvSpPr>
        <p:spPr bwMode="auto"/>
        <p:txBody>
          <a:bodyPr/>
          <a:lstStyle/>
          <a:p>
            <a:pPr>
              <a:defRPr/>
            </a:pPr>
            <a:fld id="{4529A1D4-9AA8-7C57-E691-6C02EFDF1039}" type="slidenum">
              <a:rPr/>
              <a:t/>
            </a:fld>
            <a:endParaRPr/>
          </a:p>
        </p:txBody>
      </p:sp>
      <p:sp>
        <p:nvSpPr>
          <p:cNvPr id="4" name="Footer Placeholder 4"/>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32460754" name="Title 1"/>
          <p:cNvSpPr>
            <a:spLocks noChangeArrowheads="1" noGrp="1"/>
          </p:cNvSpPr>
          <p:nvPr>
            <p:ph type="title"/>
          </p:nvPr>
        </p:nvSpPr>
        <p:spPr bwMode="auto"/>
        <p:txBody>
          <a:bodyPr/>
          <a:lstStyle>
            <a:lvl1pPr>
              <a:defRPr cap="none">
                <a:latin typeface="Franklin Gothic Medium Cond"/>
                <a:ea typeface="Franklin Gothic Medium Cond"/>
                <a:cs typeface="Franklin Gothic Medium Cond"/>
              </a:defRPr>
            </a:lvl1pPr>
            <a:lvl2pPr>
              <a:defRPr/>
            </a:lvl2pPr>
            <a:lvl3pPr>
              <a:defRPr/>
            </a:lvl3pPr>
            <a:lvl4pPr>
              <a:defRPr/>
            </a:lvl4pPr>
            <a:lvl5pPr>
              <a:defRPr/>
            </a:lvl5pPr>
            <a:lvl6pPr>
              <a:defRPr/>
            </a:lvl6pPr>
            <a:lvl7pPr>
              <a:defRPr/>
            </a:lvl7pPr>
            <a:lvl8pPr>
              <a:defRPr/>
            </a:lvl8pPr>
            <a:lvl9pPr>
              <a:defRPr/>
            </a:lvl9pPr>
          </a:lstStyle>
          <a:p>
            <a:pPr>
              <a:defRPr/>
            </a:pPr>
            <a:r>
              <a:rPr lang="en-IN"/>
              <a:t>List of Commonly Used NMEA Sentences</a:t>
            </a:r>
            <a:endParaRPr/>
          </a:p>
        </p:txBody>
      </p:sp>
      <p:sp>
        <p:nvSpPr>
          <p:cNvPr id="3" name="Content Placeholder 2"/>
          <p:cNvSpPr>
            <a:spLocks noGrp="1"/>
          </p:cNvSpPr>
          <p:nvPr>
            <p:ph idx="1"/>
          </p:nvPr>
        </p:nvSpPr>
        <p:spPr bwMode="auto"/>
        <p:txBody>
          <a:bodyPr/>
          <a:lstStyle/>
          <a:p>
            <a:pPr>
              <a:defRPr/>
            </a:pPr>
            <a:r>
              <a:rPr lang="en-IN" sz="1900"/>
              <a:t>$GPBOD - Bearing, origin to destination</a:t>
            </a:r>
            <a:endParaRPr/>
          </a:p>
          <a:p>
            <a:pPr>
              <a:defRPr/>
            </a:pPr>
            <a:r>
              <a:rPr lang="en-IN" sz="1900"/>
              <a:t>$GPBWC - Bearing and distance to waypoint, great circle</a:t>
            </a:r>
            <a:endParaRPr/>
          </a:p>
          <a:p>
            <a:pPr>
              <a:defRPr/>
            </a:pPr>
            <a:r>
              <a:rPr lang="en-IN" sz="1900"/>
              <a:t>$GPGGA - Global Positioning System Fix Data</a:t>
            </a:r>
            <a:endParaRPr/>
          </a:p>
          <a:p>
            <a:pPr>
              <a:defRPr/>
            </a:pPr>
            <a:r>
              <a:rPr lang="en-IN" sz="1900"/>
              <a:t>$GPGLL - Geographic position, latitude / longitude</a:t>
            </a:r>
            <a:endParaRPr/>
          </a:p>
          <a:p>
            <a:pPr>
              <a:defRPr/>
            </a:pPr>
            <a:r>
              <a:rPr lang="en-IN" sz="1900"/>
              <a:t>$GPGSA - GPS DOP and active satellites </a:t>
            </a:r>
            <a:endParaRPr/>
          </a:p>
          <a:p>
            <a:pPr>
              <a:defRPr/>
            </a:pPr>
            <a:r>
              <a:rPr lang="en-IN" sz="1900"/>
              <a:t>$GPGSV - GPS Satellites in view</a:t>
            </a:r>
            <a:endParaRPr/>
          </a:p>
          <a:p>
            <a:pPr>
              <a:defRPr/>
            </a:pPr>
            <a:r>
              <a:rPr lang="en-IN" sz="1900"/>
              <a:t>$GPHDT - Heading, True</a:t>
            </a:r>
            <a:endParaRPr/>
          </a:p>
          <a:p>
            <a:pPr>
              <a:defRPr/>
            </a:pPr>
            <a:r>
              <a:rPr lang="en-IN" sz="1900"/>
              <a:t>$GPR00 - List of waypoints in currently active route</a:t>
            </a:r>
            <a:endParaRPr/>
          </a:p>
          <a:p>
            <a:pPr>
              <a:defRPr/>
            </a:pPr>
            <a:r>
              <a:rPr lang="en-IN" sz="1900"/>
              <a:t>$GPRMA - Recommended minimum specific Loran-C data</a:t>
            </a:r>
            <a:endParaRPr/>
          </a:p>
          <a:p>
            <a:pPr>
              <a:defRPr/>
            </a:pPr>
            <a:r>
              <a:rPr lang="en-IN" sz="1900"/>
              <a:t>$GPRMB - Recommended minimum navigation info</a:t>
            </a:r>
            <a:endParaRPr/>
          </a:p>
          <a:p>
            <a:pPr>
              <a:defRPr/>
            </a:pPr>
            <a:endParaRPr lang="en-IN" sz="1900"/>
          </a:p>
          <a:p>
            <a:pPr>
              <a:defRPr/>
            </a:pPr>
            <a:endParaRPr lang="en-IN" sz="1900"/>
          </a:p>
        </p:txBody>
      </p:sp>
      <p:sp>
        <p:nvSpPr>
          <p:cNvPr id="4" name="Content Placeholder 3"/>
          <p:cNvSpPr>
            <a:spLocks noGrp="1"/>
          </p:cNvSpPr>
          <p:nvPr>
            <p:ph idx="2"/>
          </p:nvPr>
        </p:nvSpPr>
        <p:spPr bwMode="auto"/>
        <p:txBody>
          <a:bodyPr/>
          <a:lstStyle/>
          <a:p>
            <a:pPr>
              <a:defRPr/>
            </a:pPr>
            <a:r>
              <a:rPr lang="en-IN" sz="1900"/>
              <a:t>$GPRMC - Recommended minimum specific GPS/Transit data</a:t>
            </a:r>
            <a:endParaRPr/>
          </a:p>
          <a:p>
            <a:pPr>
              <a:defRPr/>
            </a:pPr>
            <a:r>
              <a:rPr lang="en-IN" sz="1900"/>
              <a:t>$GPRTE - Routes</a:t>
            </a:r>
            <a:endParaRPr/>
          </a:p>
          <a:p>
            <a:pPr>
              <a:defRPr/>
            </a:pPr>
            <a:r>
              <a:rPr lang="en-IN" sz="1900"/>
              <a:t>$GPTRF - Transit Fix Data</a:t>
            </a:r>
            <a:endParaRPr/>
          </a:p>
          <a:p>
            <a:pPr>
              <a:defRPr/>
            </a:pPr>
            <a:r>
              <a:rPr lang="en-IN" sz="1900"/>
              <a:t>$GPSTN - Multiple Data ID</a:t>
            </a:r>
            <a:endParaRPr/>
          </a:p>
          <a:p>
            <a:pPr>
              <a:defRPr/>
            </a:pPr>
            <a:r>
              <a:rPr lang="en-IN" sz="1900"/>
              <a:t>$GPVBW - Dual Ground / Water Speed</a:t>
            </a:r>
            <a:endParaRPr/>
          </a:p>
          <a:p>
            <a:pPr>
              <a:defRPr/>
            </a:pPr>
            <a:r>
              <a:rPr lang="en-IN" sz="1900"/>
              <a:t>$GPVTG - Track made good and ground speed</a:t>
            </a:r>
            <a:endParaRPr/>
          </a:p>
          <a:p>
            <a:pPr>
              <a:defRPr/>
            </a:pPr>
            <a:r>
              <a:rPr lang="en-IN" sz="1900"/>
              <a:t>$GPWPL - Waypoint location</a:t>
            </a:r>
            <a:endParaRPr/>
          </a:p>
          <a:p>
            <a:pPr>
              <a:defRPr/>
            </a:pPr>
            <a:r>
              <a:rPr lang="en-IN" sz="1900"/>
              <a:t>$GPXTE - Cross-track error, Measured</a:t>
            </a:r>
            <a:endParaRPr/>
          </a:p>
          <a:p>
            <a:pPr>
              <a:defRPr/>
            </a:pPr>
            <a:r>
              <a:rPr lang="en-IN" sz="1900"/>
              <a:t>$GPZDA - Date &amp; Time</a:t>
            </a:r>
            <a:endParaRPr/>
          </a:p>
        </p:txBody>
      </p:sp>
      <p:sp>
        <p:nvSpPr>
          <p:cNvPr id="2" name="Footer Placeholder 1"/>
          <p:cNvSpPr>
            <a:spLocks noGrp="1"/>
          </p:cNvSpPr>
          <p:nvPr>
            <p:ph type="ftr" sz="quarter" idx="11"/>
          </p:nvPr>
        </p:nvSpPr>
        <p:spPr bwMode="auto"/>
        <p:txBody>
          <a:bodyPr/>
          <a:lstStyle/>
          <a:p>
            <a:pPr>
              <a:defRPr/>
            </a:pPr>
            <a:r>
              <a:rPr lang="pt-BR"/>
              <a:t>Suhas N Bharadwaj, ECE, 3</a:t>
            </a:r>
            <a:r>
              <a:rPr lang="pt-BR" cap="none" baseline="30000"/>
              <a:t>rd</a:t>
            </a:r>
            <a:r>
              <a:rPr lang="pt-BR"/>
              <a:t> Semester</a:t>
            </a:r>
            <a:endParaRPr/>
          </a:p>
        </p:txBody>
      </p:sp>
      <p:sp>
        <p:nvSpPr>
          <p:cNvPr id="398109294" name="Slide Number Placeholder 5"/>
          <p:cNvSpPr>
            <a:spLocks noChangeArrowheads="1" noGrp="1"/>
          </p:cNvSpPr>
          <p:nvPr>
            <p:ph type="sldNum" sz="quarter" idx="12"/>
          </p:nvPr>
        </p:nvSpPr>
        <p:spPr bwMode="auto"/>
        <p:txBody>
          <a:bodyPr/>
          <a:lstStyle/>
          <a:p>
            <a:pPr>
              <a:defRPr/>
            </a:pPr>
            <a:fld id="{48A00058-E659-2FF9-8AEC-78A7A4836298}" type="slidenum">
              <a:rPr/>
              <a:t/>
            </a:fld>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240799271" name="Title 1"/>
          <p:cNvSpPr>
            <a:spLocks noChangeArrowheads="1" noGrp="1"/>
          </p:cNvSpPr>
          <p:nvPr>
            <p:ph type="title"/>
          </p:nvPr>
        </p:nvSpPr>
        <p:spPr bwMode="auto"/>
        <p:txBody>
          <a:bodyPr/>
          <a:lstStyle>
            <a:lvl1pPr>
              <a:defRPr cap="none">
                <a:latin typeface="Franklin Gothic Medium Cond"/>
                <a:ea typeface="Franklin Gothic Medium Cond"/>
                <a:cs typeface="Franklin Gothic Medium Cond"/>
              </a:defRPr>
            </a:lvl1pPr>
            <a:lvl2pPr>
              <a:defRPr/>
            </a:lvl2pPr>
            <a:lvl3pPr>
              <a:defRPr/>
            </a:lvl3pPr>
            <a:lvl4pPr>
              <a:defRPr/>
            </a:lvl4pPr>
            <a:lvl5pPr>
              <a:defRPr/>
            </a:lvl5pPr>
            <a:lvl6pPr>
              <a:defRPr/>
            </a:lvl6pPr>
            <a:lvl7pPr>
              <a:defRPr/>
            </a:lvl7pPr>
            <a:lvl8pPr>
              <a:defRPr/>
            </a:lvl8pPr>
            <a:lvl9pPr>
              <a:defRPr/>
            </a:lvl9pPr>
          </a:lstStyle>
          <a:p>
            <a:pPr>
              <a:defRPr/>
            </a:pPr>
            <a:r>
              <a:rPr/>
              <a:t>Introduction</a:t>
            </a:r>
            <a:endParaRPr/>
          </a:p>
        </p:txBody>
      </p:sp>
      <p:sp>
        <p:nvSpPr>
          <p:cNvPr id="1621629833" name="Content Placeholder 2"/>
          <p:cNvSpPr>
            <a:spLocks noChangeArrowheads="1" noGrp="1"/>
          </p:cNvSpPr>
          <p:nvPr>
            <p:ph idx="1"/>
          </p:nvPr>
        </p:nvSpPr>
        <p:spPr bwMode="auto"/>
        <p:txBody>
          <a:bodyPr/>
          <a:lstStyle>
            <a:lvl1pPr>
              <a:defRPr cap="none">
                <a:latin typeface="Franklin Gothic Medium Cond"/>
                <a:ea typeface="Arial"/>
                <a:cs typeface="Arial"/>
              </a:defRPr>
            </a:lvl1pPr>
            <a:lvl2pPr>
              <a:defRPr cap="none">
                <a:latin typeface="Franklin Gothic Medium Cond"/>
                <a:ea typeface="Arial"/>
                <a:cs typeface="Arial"/>
              </a:defRPr>
            </a:lvl2pPr>
            <a:lvl3pPr>
              <a:defRPr cap="none">
                <a:latin typeface="Franklin Gothic Medium Cond"/>
                <a:ea typeface="Arial"/>
                <a:cs typeface="Arial"/>
              </a:defRPr>
            </a:lvl3pPr>
            <a:lvl4pPr>
              <a:defRPr cap="none">
                <a:latin typeface="Franklin Gothic Medium Cond"/>
                <a:ea typeface="Arial"/>
                <a:cs typeface="Arial"/>
              </a:defRPr>
            </a:lvl4pPr>
            <a:lvl5pPr>
              <a:defRPr cap="none">
                <a:latin typeface="Franklin Gothic Medium Cond"/>
                <a:ea typeface="Arial"/>
                <a:cs typeface="Arial"/>
              </a:defRPr>
            </a:lvl5pPr>
            <a:lvl6pPr>
              <a:defRPr/>
            </a:lvl6pPr>
            <a:lvl7pPr>
              <a:defRPr/>
            </a:lvl7pPr>
            <a:lvl8pPr>
              <a:defRPr/>
            </a:lvl8pPr>
            <a:lvl9pPr>
              <a:defRPr/>
            </a:lvl9pPr>
          </a:lstStyle>
          <a:p>
            <a:pPr>
              <a:defRPr/>
            </a:pPr>
            <a:r>
              <a:rPr/>
              <a:t>When stocks are traded in the market, it is not simply which share is sold but also when it is sold.</a:t>
            </a:r>
            <a:endParaRPr/>
          </a:p>
          <a:p>
            <a:pPr>
              <a:defRPr/>
            </a:pPr>
            <a:endParaRPr/>
          </a:p>
          <a:p>
            <a:pPr>
              <a:defRPr/>
            </a:pPr>
            <a:endParaRPr/>
          </a:p>
          <a:p>
            <a:pPr marL="0" indent="0">
              <a:buClrTx/>
              <a:buSzTx/>
              <a:buFont typeface="Arial"/>
              <a:buNone/>
              <a:defRPr/>
            </a:pPr>
            <a:endParaRPr/>
          </a:p>
          <a:p>
            <a:pPr>
              <a:defRPr/>
            </a:pPr>
            <a:endParaRPr/>
          </a:p>
          <a:p>
            <a:pPr>
              <a:defRPr/>
            </a:pPr>
            <a:endParaRPr/>
          </a:p>
          <a:p>
            <a:pPr>
              <a:defRPr/>
            </a:pPr>
            <a:r>
              <a:rPr/>
              <a:t>If communication servers are not synchronized, it could appear as if information was received from the past or even the future.</a:t>
            </a:r>
            <a:endParaRPr/>
          </a:p>
          <a:p>
            <a:pPr marL="0" indent="0">
              <a:buClrTx/>
              <a:buSzTx/>
              <a:buFont typeface="Arial"/>
              <a:buNone/>
              <a:defRPr/>
            </a:pPr>
            <a:r>
              <a:rPr/>
              <a:t> </a:t>
            </a:r>
            <a:endParaRPr/>
          </a:p>
        </p:txBody>
      </p:sp>
      <p:sp>
        <p:nvSpPr>
          <p:cNvPr id="1651745956" name="Slide Number Placeholder 5"/>
          <p:cNvSpPr>
            <a:spLocks noChangeArrowheads="1" noGrp="1"/>
          </p:cNvSpPr>
          <p:nvPr>
            <p:ph type="sldNum" sz="quarter" idx="12"/>
          </p:nvPr>
        </p:nvSpPr>
        <p:spPr bwMode="auto"/>
        <p:txBody>
          <a:bodyPr/>
          <a:lstStyle/>
          <a:p>
            <a:pPr>
              <a:defRPr/>
            </a:pPr>
            <a:fld id="{4FFD784E-1591-75A3-5102-5E2A237FFB56}" type="slidenum">
              <a:rPr/>
              <a:t/>
            </a:fld>
            <a:endParaRPr/>
          </a:p>
        </p:txBody>
      </p:sp>
      <p:pic>
        <p:nvPicPr>
          <p:cNvPr id="1028138451" name="Picture 1028138450"/>
          <p:cNvPicPr>
            <a:picLocks noChangeAspect="1"/>
          </p:cNvPicPr>
          <p:nvPr/>
        </p:nvPicPr>
        <p:blipFill>
          <a:blip r:embed="rId2"/>
          <a:stretch/>
        </p:blipFill>
        <p:spPr bwMode="auto">
          <a:xfrm>
            <a:off x="3499115" y="2681350"/>
            <a:ext cx="5193768" cy="2319274"/>
          </a:xfrm>
          <a:prstGeom prst="rect">
            <a:avLst/>
          </a:prstGeom>
        </p:spPr>
      </p:pic>
      <p:sp>
        <p:nvSpPr>
          <p:cNvPr id="2" name="Footer Placeholder 1"/>
          <p:cNvSpPr>
            <a:spLocks noGrp="1"/>
          </p:cNvSpPr>
          <p:nvPr>
            <p:ph type="ftr" sz="quarter" idx="11"/>
          </p:nvPr>
        </p:nvSpPr>
        <p:spPr bwMode="auto"/>
        <p:txBody>
          <a:bodyPr/>
          <a:lstStyle/>
          <a:p>
            <a:pPr>
              <a:defRPr/>
            </a:pPr>
            <a:r>
              <a:rPr lang="pt-BR"/>
              <a:t>Suhas N Bharadwaj, ECE, 3</a:t>
            </a:r>
            <a:r>
              <a:rPr lang="pt-BR" cap="none" baseline="30000"/>
              <a:t>rd</a:t>
            </a:r>
            <a:r>
              <a:rPr lang="pt-B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IN"/>
              <a:t>Daylight Savings</a:t>
            </a:r>
            <a:endParaRPr/>
          </a:p>
        </p:txBody>
      </p:sp>
      <p:sp>
        <p:nvSpPr>
          <p:cNvPr id="3" name="Content Placeholder 2"/>
          <p:cNvSpPr>
            <a:spLocks noGrp="1"/>
          </p:cNvSpPr>
          <p:nvPr>
            <p:ph idx="1"/>
          </p:nvPr>
        </p:nvSpPr>
        <p:spPr bwMode="auto"/>
        <p:txBody>
          <a:bodyPr/>
          <a:lstStyle/>
          <a:p>
            <a:pPr>
              <a:defRPr/>
            </a:pPr>
            <a:r>
              <a:rPr lang="en-IN"/>
              <a:t>Daylight savings are used in cold countries so that darkness comes up at a later clock time.</a:t>
            </a:r>
            <a:endParaRPr/>
          </a:p>
          <a:p>
            <a:pPr>
              <a:defRPr/>
            </a:pPr>
            <a:r>
              <a:rPr lang="en-IN"/>
              <a:t>In the spring, clocks are set back by an hour resulting in a 23 hour day.</a:t>
            </a:r>
            <a:endParaRPr/>
          </a:p>
          <a:p>
            <a:pPr>
              <a:defRPr/>
            </a:pPr>
            <a:r>
              <a:rPr lang="en-IN"/>
              <a:t>In the winter, clocks are set forward by an hour resulting in a 25 hour day.</a:t>
            </a:r>
            <a:endParaRPr/>
          </a:p>
          <a:p>
            <a:pPr>
              <a:defRPr/>
            </a:pPr>
            <a:r>
              <a:rPr lang="en-IN"/>
              <a:t>Hence the total number of hours in a year does not change.</a:t>
            </a:r>
            <a:endParaRPr/>
          </a:p>
          <a:p>
            <a:pPr>
              <a:defRPr/>
            </a:pPr>
            <a:endParaRPr lang="en-IN"/>
          </a:p>
          <a:p>
            <a:pPr>
              <a:defRPr/>
            </a:pPr>
            <a:r>
              <a:rPr lang="en-IN"/>
              <a:t>UTC experiences no daylight savings and it is not accounted for in time synchronization.</a:t>
            </a:r>
            <a:endParaRPr/>
          </a:p>
        </p:txBody>
      </p:sp>
      <p:sp>
        <p:nvSpPr>
          <p:cNvPr id="4" name="Slide Number Placeholder 3"/>
          <p:cNvSpPr>
            <a:spLocks noGrp="1"/>
          </p:cNvSpPr>
          <p:nvPr>
            <p:ph type="sldNum" sz="quarter" idx="12"/>
          </p:nvPr>
        </p:nvSpPr>
        <p:spPr bwMode="auto"/>
        <p:txBody>
          <a:bodyPr/>
          <a:lstStyle/>
          <a:p>
            <a:pPr>
              <a:defRPr/>
            </a:pPr>
            <a:fld id="{11843C5A-14FC-D1CA-B23C-E29F727244B7}" type="slidenum">
              <a:rPr lang="en-IN"/>
              <a:t/>
            </a:fld>
            <a:endParaRPr lang="en-IN"/>
          </a:p>
        </p:txBody>
      </p:sp>
      <p:sp>
        <p:nvSpPr>
          <p:cNvPr id="5" name="Footer Placeholder 4"/>
          <p:cNvSpPr>
            <a:spLocks noGrp="1"/>
          </p:cNvSpPr>
          <p:nvPr>
            <p:ph type="ftr" sz="quarter" idx="11"/>
          </p:nvPr>
        </p:nvSpPr>
        <p:spPr bwMode="auto"/>
        <p:txBody>
          <a:bodyPr/>
          <a:lstStyle/>
          <a:p>
            <a:pPr>
              <a:defRPr/>
            </a:pPr>
            <a:r>
              <a:rPr lang="pt-BR"/>
              <a:t>Suhas N Bharadwaj, ECE, 3</a:t>
            </a:r>
            <a:r>
              <a:rPr lang="pt-BR" cap="none" baseline="30000"/>
              <a:t>rd</a:t>
            </a:r>
            <a:r>
              <a:rPr lang="pt-B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p>
            <a:pPr>
              <a:defRPr/>
            </a:pPr>
            <a:r>
              <a:rPr cap="none"/>
              <a:t>Why synchronize clocks?</a:t>
            </a:r>
            <a:endParaRPr/>
          </a:p>
        </p:txBody>
      </p:sp>
      <p:sp>
        <p:nvSpPr>
          <p:cNvPr id="3" name="Content Placeholder 2"/>
          <p:cNvSpPr>
            <a:spLocks noChangeArrowheads="1" noGrp="1"/>
          </p:cNvSpPr>
          <p:nvPr>
            <p:ph type="body" idx="1"/>
          </p:nvPr>
        </p:nvSpPr>
        <p:spPr bwMode="auto"/>
        <p:txBody>
          <a:bodyPr/>
          <a:lstStyle/>
          <a:p>
            <a:pPr>
              <a:defRPr/>
            </a:pPr>
            <a:r>
              <a:rPr/>
              <a:t>All clocks drift regularly, usually a few seconds per day due to quality of the clock, manufacturing tolerances, stability of the power supply or other environmental factors.</a:t>
            </a:r>
            <a:endParaRPr/>
          </a:p>
          <a:p>
            <a:pPr>
              <a:defRPr/>
            </a:pPr>
            <a:endParaRPr/>
          </a:p>
          <a:p>
            <a:pPr>
              <a:defRPr/>
            </a:pPr>
            <a:r>
              <a:rPr/>
              <a:t>Banks, stock markets, social media platforms or any other client - server communication is primarily tracked with their time stamps.</a:t>
            </a:r>
            <a:endParaRPr/>
          </a:p>
          <a:p>
            <a:pPr marL="0" indent="0">
              <a:buNone/>
              <a:defRPr/>
            </a:pPr>
            <a:endParaRPr/>
          </a:p>
          <a:p>
            <a:pPr>
              <a:defRPr/>
            </a:pPr>
            <a:r>
              <a:rPr/>
              <a:t>All transactions are critically dependent on synchronized clock</a:t>
            </a:r>
            <a:r>
              <a:rPr lang="en-IN"/>
              <a:t>s</a:t>
            </a:r>
            <a:r>
              <a:rPr/>
              <a:t> since it is not simply which transaction occurs but also when it occurs.</a:t>
            </a:r>
            <a:endParaRPr/>
          </a:p>
          <a:p>
            <a:pPr>
              <a:defRPr/>
            </a:pPr>
            <a:endParaRPr/>
          </a:p>
        </p:txBody>
      </p:sp>
      <p:sp>
        <p:nvSpPr>
          <p:cNvPr id="4" name="Slide Number Placeholder 2"/>
          <p:cNvSpPr>
            <a:spLocks noChangeArrowheads="1" noGrp="1"/>
          </p:cNvSpPr>
          <p:nvPr>
            <p:ph type="sldNum" sz="quarter" idx="12"/>
          </p:nvPr>
        </p:nvSpPr>
        <p:spPr bwMode="auto"/>
        <p:txBody>
          <a:bodyPr/>
          <a:lstStyle/>
          <a:p>
            <a:pPr>
              <a:defRPr/>
            </a:pPr>
            <a:fld id="{5E5444F3-BDB3-01B2-FDEC-4BE70AA20B1E}"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p>
            <a:pPr>
              <a:defRPr/>
            </a:pPr>
            <a:r>
              <a:rPr sz="4400" cap="none"/>
              <a:t>How are clocks synchronized? (NTP)</a:t>
            </a:r>
            <a:endParaRPr sz="4400"/>
          </a:p>
        </p:txBody>
      </p:sp>
      <p:sp>
        <p:nvSpPr>
          <p:cNvPr id="3" name="Content Placeholder 2"/>
          <p:cNvSpPr>
            <a:spLocks noChangeArrowheads="1" noGrp="1"/>
          </p:cNvSpPr>
          <p:nvPr>
            <p:ph type="body" idx="1"/>
          </p:nvPr>
        </p:nvSpPr>
        <p:spPr bwMode="auto">
          <a:xfrm>
            <a:off x="838198" y="1607343"/>
            <a:ext cx="10515600" cy="4569301"/>
          </a:xfrm>
        </p:spPr>
        <p:txBody>
          <a:bodyPr/>
          <a:lstStyle/>
          <a:p>
            <a:pPr>
              <a:defRPr/>
            </a:pPr>
            <a:r>
              <a:rPr/>
              <a:t>Typically, a server is used as the reference time source and all the other servers on the same network are synchronized using the Network Time Protocol (NTP). </a:t>
            </a:r>
            <a:endParaRPr/>
          </a:p>
          <a:p>
            <a:pPr>
              <a:defRPr/>
            </a:pPr>
            <a:endParaRPr/>
          </a:p>
          <a:p>
            <a:pPr>
              <a:defRPr/>
            </a:pPr>
            <a:endParaRPr/>
          </a:p>
          <a:p>
            <a:pPr>
              <a:defRPr/>
            </a:pPr>
            <a:endParaRPr/>
          </a:p>
          <a:p>
            <a:pPr marL="0" indent="0">
              <a:buClrTx/>
              <a:buSzTx/>
              <a:buFont typeface="Arial"/>
              <a:buNone/>
              <a:defRPr/>
            </a:pPr>
            <a:endParaRPr/>
          </a:p>
          <a:p>
            <a:pPr>
              <a:defRPr/>
            </a:pPr>
            <a:r>
              <a:rPr/>
              <a:t>A consumer device communicates with such a server on a daily basis and synchronizes its own clock to that time.</a:t>
            </a:r>
            <a:endParaRPr/>
          </a:p>
          <a:p>
            <a:pPr marL="0" indent="0">
              <a:buClrTx/>
              <a:buSzTx/>
              <a:buFont typeface="Arial"/>
              <a:buNone/>
              <a:defRPr/>
            </a:pPr>
            <a:endParaRPr/>
          </a:p>
          <a:p>
            <a:pPr>
              <a:defRPr/>
            </a:pPr>
            <a:endParaRPr/>
          </a:p>
        </p:txBody>
      </p:sp>
      <p:sp>
        <p:nvSpPr>
          <p:cNvPr id="4" name="Slide Number Placeholder 2"/>
          <p:cNvSpPr>
            <a:spLocks noChangeArrowheads="1" noGrp="1"/>
          </p:cNvSpPr>
          <p:nvPr>
            <p:ph type="sldNum" sz="quarter" idx="12"/>
          </p:nvPr>
        </p:nvSpPr>
        <p:spPr bwMode="auto"/>
        <p:txBody>
          <a:bodyPr/>
          <a:lstStyle/>
          <a:p>
            <a:pPr>
              <a:defRPr/>
            </a:pPr>
            <a:fld id="{31C0A3DB-95DC-9555-9278-6300ED366436}"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pic>
        <p:nvPicPr>
          <p:cNvPr id="1192507494" name="Picture 1192507493"/>
          <p:cNvPicPr>
            <a:picLocks noChangeAspect="1"/>
          </p:cNvPicPr>
          <p:nvPr/>
        </p:nvPicPr>
        <p:blipFill>
          <a:blip r:embed="rId2"/>
          <a:stretch/>
        </p:blipFill>
        <p:spPr bwMode="auto">
          <a:xfrm>
            <a:off x="3845971" y="2403111"/>
            <a:ext cx="4500055" cy="2531281"/>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Content Placeholder 2"/>
          <p:cNvSpPr>
            <a:spLocks noChangeArrowheads="1" noGrp="1"/>
          </p:cNvSpPr>
          <p:nvPr>
            <p:ph type="body" idx="1"/>
          </p:nvPr>
        </p:nvSpPr>
        <p:spPr bwMode="auto">
          <a:xfrm>
            <a:off x="838200" y="1196752"/>
            <a:ext cx="10515600" cy="4763770"/>
          </a:xfrm>
        </p:spPr>
        <p:txBody>
          <a:bodyPr/>
          <a:lstStyle/>
          <a:p>
            <a:pPr>
              <a:lnSpc>
                <a:spcPct val="100000"/>
              </a:lnSpc>
              <a:defRPr/>
            </a:pPr>
            <a:r>
              <a:rPr cap="none"/>
              <a:t>In NTP, a reference clock is chosen which is presumed to be highly accurate. This is assigned a stratum value or layer value of 0. </a:t>
            </a:r>
            <a:endParaRPr/>
          </a:p>
          <a:p>
            <a:pPr marL="0" indent="0">
              <a:lnSpc>
                <a:spcPct val="100000"/>
              </a:lnSpc>
              <a:buNone/>
              <a:defRPr/>
            </a:pPr>
            <a:endParaRPr cap="none"/>
          </a:p>
          <a:p>
            <a:pPr>
              <a:lnSpc>
                <a:spcPct val="100000"/>
              </a:lnSpc>
              <a:defRPr/>
            </a:pPr>
            <a:r>
              <a:rPr cap="none"/>
              <a:t>Any other clocks synchronized to the reference clock is assigned stratum 1 and other cascading clocks are assigned increasing stratum values.</a:t>
            </a:r>
            <a:endParaRPr/>
          </a:p>
          <a:p>
            <a:pPr marL="0" indent="0">
              <a:lnSpc>
                <a:spcPct val="100000"/>
              </a:lnSpc>
              <a:buNone/>
              <a:defRPr/>
            </a:pPr>
            <a:endParaRPr cap="none"/>
          </a:p>
          <a:p>
            <a:pPr>
              <a:lnSpc>
                <a:spcPct val="100000"/>
              </a:lnSpc>
              <a:defRPr/>
            </a:pPr>
            <a:r>
              <a:rPr cap="none"/>
              <a:t>Stratum values range between 0 and 15 and any value greater than 15 indicates an inaccurately synchronized clock.</a:t>
            </a:r>
            <a:endParaRPr/>
          </a:p>
          <a:p>
            <a:pPr>
              <a:lnSpc>
                <a:spcPct val="100000"/>
              </a:lnSpc>
              <a:defRPr/>
            </a:pPr>
            <a:endParaRPr cap="none"/>
          </a:p>
        </p:txBody>
      </p:sp>
      <p:sp>
        <p:nvSpPr>
          <p:cNvPr id="3" name="Slide Number Placeholder 3"/>
          <p:cNvSpPr>
            <a:spLocks noChangeArrowheads="1" noGrp="1"/>
          </p:cNvSpPr>
          <p:nvPr>
            <p:ph type="sldNum" sz="quarter" idx="12"/>
          </p:nvPr>
        </p:nvSpPr>
        <p:spPr bwMode="auto"/>
        <p:txBody>
          <a:bodyPr/>
          <a:lstStyle/>
          <a:p>
            <a:pPr>
              <a:defRPr/>
            </a:pPr>
            <a:fld id="{53CF4375-3BBE-9AB5-F077-CDE00D390698}" type="slidenum">
              <a:rPr/>
              <a:t/>
            </a:fld>
            <a:endParaRPr/>
          </a:p>
        </p:txBody>
      </p:sp>
      <p:sp>
        <p:nvSpPr>
          <p:cNvPr id="4" name="Footer Placeholder 4"/>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pic>
        <p:nvPicPr>
          <p:cNvPr id="1961053287" name="Content Placeholder 1961053286"/>
          <p:cNvPicPr>
            <a:picLocks noChangeAspect="1" noGrp="1"/>
          </p:cNvPicPr>
          <p:nvPr>
            <p:ph idx="1"/>
          </p:nvPr>
        </p:nvPicPr>
        <p:blipFill>
          <a:blip r:embed="rId2"/>
          <a:stretch/>
        </p:blipFill>
        <p:spPr bwMode="auto">
          <a:xfrm>
            <a:off x="619437" y="952499"/>
            <a:ext cx="11039757" cy="4372609"/>
          </a:xfrm>
          <a:prstGeom prst="rect">
            <a:avLst/>
          </a:prstGeom>
        </p:spPr>
      </p:pic>
      <p:sp>
        <p:nvSpPr>
          <p:cNvPr id="1066086850" name="Slide Number Placeholder 5"/>
          <p:cNvSpPr>
            <a:spLocks noChangeArrowheads="1" noGrp="1"/>
          </p:cNvSpPr>
          <p:nvPr>
            <p:ph type="sldNum" sz="quarter" idx="12"/>
          </p:nvPr>
        </p:nvSpPr>
        <p:spPr bwMode="auto"/>
        <p:txBody>
          <a:bodyPr/>
          <a:lstStyle/>
          <a:p>
            <a:pPr>
              <a:defRPr/>
            </a:pPr>
            <a:fld id="{EC4C56F6-3AAB-E224-C9D2-27806F53A83F}" type="slidenum">
              <a:rPr/>
              <a:t/>
            </a:fld>
            <a:endParaRPr/>
          </a:p>
        </p:txBody>
      </p:sp>
      <p:sp>
        <p:nvSpPr>
          <p:cNvPr id="474537601" name="TextBox 474537600"/>
          <p:cNvSpPr txBox="1"/>
          <p:nvPr/>
        </p:nvSpPr>
        <p:spPr bwMode="auto">
          <a:xfrm>
            <a:off x="8841913" y="1071562"/>
            <a:ext cx="2083917" cy="365795"/>
          </a:xfrm>
          <a:prstGeom prst="rect">
            <a:avLst/>
          </a:prstGeom>
          <a:noFill/>
        </p:spPr>
        <p:txBody>
          <a:bodyPr vertOverflow="overflow" horzOverflow="overflow" vert="horz" wrap="square" lIns="91440" tIns="45720" rIns="91440" bIns="45720" numCol="1" spcCol="0" rtlCol="0" fromWordArt="0" anchor="t" anchorCtr="0" forceAA="0" compatLnSpc="0">
            <a:spAutoFit/>
          </a:bodyPr>
          <a:lstStyle/>
          <a:p>
            <a:pPr>
              <a:defRPr/>
            </a:pPr>
            <a:r>
              <a:rPr/>
              <a:t>Stratum 0</a:t>
            </a:r>
            <a:endParaRPr/>
          </a:p>
        </p:txBody>
      </p:sp>
      <p:sp>
        <p:nvSpPr>
          <p:cNvPr id="1712672797" name="TextBox 1712672796"/>
          <p:cNvSpPr txBox="1"/>
          <p:nvPr/>
        </p:nvSpPr>
        <p:spPr bwMode="auto">
          <a:xfrm>
            <a:off x="8841913" y="1949648"/>
            <a:ext cx="2054152" cy="365795"/>
          </a:xfrm>
          <a:prstGeom prst="rect">
            <a:avLst/>
          </a:prstGeom>
          <a:noFill/>
        </p:spPr>
        <p:txBody>
          <a:bodyPr vertOverflow="overflow" horzOverflow="overflow" vert="horz" wrap="square" lIns="91440" tIns="45720" rIns="91440" bIns="45720" numCol="1" spcCol="0" rtlCol="0" fromWordArt="0" anchor="t" anchorCtr="0" forceAA="0" compatLnSpc="0">
            <a:spAutoFit/>
          </a:bodyPr>
          <a:lstStyle/>
          <a:p>
            <a:pPr>
              <a:defRPr/>
            </a:pPr>
            <a:r>
              <a:rPr/>
              <a:t>Stratum 1</a:t>
            </a:r>
            <a:endParaRPr/>
          </a:p>
        </p:txBody>
      </p:sp>
      <p:sp>
        <p:nvSpPr>
          <p:cNvPr id="900244127" name="TextBox 900244126"/>
          <p:cNvSpPr txBox="1"/>
          <p:nvPr/>
        </p:nvSpPr>
        <p:spPr bwMode="auto">
          <a:xfrm>
            <a:off x="8856796" y="2797968"/>
            <a:ext cx="1444028" cy="365795"/>
          </a:xfrm>
          <a:prstGeom prst="rect">
            <a:avLst/>
          </a:prstGeom>
          <a:noFill/>
        </p:spPr>
        <p:txBody>
          <a:bodyPr vertOverflow="overflow" horzOverflow="overflow" vert="horz" wrap="square" lIns="91440" tIns="45720" rIns="91440" bIns="45720" numCol="1" spcCol="0" rtlCol="0" fromWordArt="0" anchor="t" anchorCtr="0" forceAA="0" compatLnSpc="0">
            <a:spAutoFit/>
          </a:bodyPr>
          <a:lstStyle/>
          <a:p>
            <a:pPr>
              <a:defRPr/>
            </a:pPr>
            <a:r>
              <a:rPr/>
              <a:t>Stratum 2</a:t>
            </a:r>
            <a:endParaRPr/>
          </a:p>
        </p:txBody>
      </p:sp>
      <p:sp>
        <p:nvSpPr>
          <p:cNvPr id="1047819483" name="TextBox 1047819482"/>
          <p:cNvSpPr txBox="1"/>
          <p:nvPr/>
        </p:nvSpPr>
        <p:spPr bwMode="auto">
          <a:xfrm>
            <a:off x="8841913" y="3750468"/>
            <a:ext cx="1429074" cy="365795"/>
          </a:xfrm>
          <a:prstGeom prst="rect">
            <a:avLst/>
          </a:prstGeom>
          <a:noFill/>
        </p:spPr>
        <p:txBody>
          <a:bodyPr vertOverflow="overflow" horzOverflow="overflow" vert="horz" wrap="square" lIns="91440" tIns="45720" rIns="91440" bIns="45720" numCol="1" spcCol="0" rtlCol="0" fromWordArt="0" anchor="t" anchorCtr="0" forceAA="0" compatLnSpc="0">
            <a:spAutoFit/>
          </a:bodyPr>
          <a:lstStyle/>
          <a:p>
            <a:pPr>
              <a:defRPr/>
            </a:pPr>
            <a:r>
              <a:rPr/>
              <a:t>Stratum 3</a:t>
            </a:r>
            <a:endParaRPr/>
          </a:p>
        </p:txBody>
      </p:sp>
      <p:sp>
        <p:nvSpPr>
          <p:cNvPr id="2117405419" name="TextBox 2117405418"/>
          <p:cNvSpPr txBox="1"/>
          <p:nvPr/>
        </p:nvSpPr>
        <p:spPr bwMode="auto">
          <a:xfrm>
            <a:off x="8856796" y="4583905"/>
            <a:ext cx="1250551" cy="365795"/>
          </a:xfrm>
          <a:prstGeom prst="rect">
            <a:avLst/>
          </a:prstGeom>
          <a:noFill/>
        </p:spPr>
        <p:txBody>
          <a:bodyPr vertOverflow="overflow" horzOverflow="overflow" vert="horz" wrap="square" lIns="91440" tIns="45720" rIns="91440" bIns="45720" numCol="1" spcCol="0" rtlCol="0" fromWordArt="0" anchor="t" anchorCtr="0" forceAA="0" compatLnSpc="0">
            <a:spAutoFit/>
          </a:bodyPr>
          <a:lstStyle/>
          <a:p>
            <a:pPr>
              <a:defRPr/>
            </a:pPr>
            <a:r>
              <a:rPr/>
              <a:t>Stratum 4</a:t>
            </a:r>
            <a:endParaRPr/>
          </a:p>
        </p:txBody>
      </p:sp>
      <p:sp>
        <p:nvSpPr>
          <p:cNvPr id="2" name="Footer Placeholder 1"/>
          <p:cNvSpPr>
            <a:spLocks noGrp="1"/>
          </p:cNvSpPr>
          <p:nvPr>
            <p:ph type="ftr" sz="quarter" idx="11"/>
          </p:nvPr>
        </p:nvSpPr>
        <p:spPr bwMode="auto"/>
        <p:txBody>
          <a:bodyPr/>
          <a:lstStyle/>
          <a:p>
            <a:pPr>
              <a:defRPr/>
            </a:pPr>
            <a:r>
              <a:rPr lang="pt-BR"/>
              <a:t>Suhas N Bharadwaj, ECE, 3</a:t>
            </a:r>
            <a:r>
              <a:rPr lang="pt-BR" cap="none" baseline="30000"/>
              <a:t>rd</a:t>
            </a:r>
            <a:r>
              <a:rPr lang="pt-B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ChangeArrowheads="1" noGrp="1"/>
          </p:cNvSpPr>
          <p:nvPr>
            <p:ph type="title"/>
          </p:nvPr>
        </p:nvSpPr>
        <p:spPr bwMode="auto"/>
        <p:txBody>
          <a:bodyPr/>
          <a:lstStyle/>
          <a:p>
            <a:pPr>
              <a:defRPr/>
            </a:pPr>
            <a:r>
              <a:rPr cap="none"/>
              <a:t>Why use GPS?</a:t>
            </a:r>
            <a:endParaRPr/>
          </a:p>
        </p:txBody>
      </p:sp>
      <p:sp>
        <p:nvSpPr>
          <p:cNvPr id="3" name="Content Placeholder 2"/>
          <p:cNvSpPr>
            <a:spLocks noChangeArrowheads="1" noGrp="1"/>
          </p:cNvSpPr>
          <p:nvPr>
            <p:ph type="body" idx="1"/>
          </p:nvPr>
        </p:nvSpPr>
        <p:spPr bwMode="auto"/>
        <p:txBody>
          <a:bodyPr/>
          <a:lstStyle/>
          <a:p>
            <a:pPr>
              <a:lnSpc>
                <a:spcPct val="100000"/>
              </a:lnSpc>
              <a:defRPr/>
            </a:pPr>
            <a:r>
              <a:rPr/>
              <a:t>While NTP works well within one network, if time had to be synchronized between multiple data centers with their own NTP servers, it</a:t>
            </a:r>
            <a:r>
              <a:rPr lang="en-IN"/>
              <a:t> is unreliable</a:t>
            </a:r>
            <a:r>
              <a:rPr/>
              <a:t>. </a:t>
            </a:r>
            <a:endParaRPr/>
          </a:p>
          <a:p>
            <a:pPr>
              <a:lnSpc>
                <a:spcPct val="100000"/>
              </a:lnSpc>
              <a:defRPr/>
            </a:pPr>
            <a:endParaRPr/>
          </a:p>
          <a:p>
            <a:pPr>
              <a:lnSpc>
                <a:spcPct val="100000"/>
              </a:lnSpc>
              <a:defRPr/>
            </a:pPr>
            <a:r>
              <a:rPr/>
              <a:t>To remedy this, they are each synchronized to GPS clocks</a:t>
            </a:r>
            <a:r>
              <a:rPr lang="en-IN"/>
              <a:t> </a:t>
            </a:r>
            <a:r>
              <a:rPr/>
              <a:t>which are themselves synchronized to a master atomic</a:t>
            </a:r>
            <a:r>
              <a:rPr lang="en-IN"/>
              <a:t> clock.</a:t>
            </a:r>
            <a:endParaRPr/>
          </a:p>
          <a:p>
            <a:pPr>
              <a:lnSpc>
                <a:spcPct val="100000"/>
              </a:lnSpc>
              <a:defRPr/>
            </a:pPr>
            <a:endParaRPr/>
          </a:p>
          <a:p>
            <a:pPr>
              <a:lnSpc>
                <a:spcPct val="100000"/>
              </a:lnSpc>
              <a:defRPr/>
            </a:pPr>
            <a:r>
              <a:rPr/>
              <a:t>GPS satellites carry atomic clocks on them making them very accurate time sources</a:t>
            </a:r>
            <a:r>
              <a:rPr lang="en-IN"/>
              <a:t> which can be accessed from multiple locations</a:t>
            </a:r>
            <a:r>
              <a:rPr/>
              <a:t>.</a:t>
            </a:r>
            <a:endParaRPr/>
          </a:p>
          <a:p>
            <a:pPr marL="0" indent="0">
              <a:lnSpc>
                <a:spcPct val="100000"/>
              </a:lnSpc>
              <a:buNone/>
              <a:defRPr/>
            </a:pPr>
            <a:endParaRPr/>
          </a:p>
        </p:txBody>
      </p:sp>
      <p:sp>
        <p:nvSpPr>
          <p:cNvPr id="4" name="Slide Number Placeholder 2"/>
          <p:cNvSpPr>
            <a:spLocks noChangeArrowheads="1" noGrp="1"/>
          </p:cNvSpPr>
          <p:nvPr>
            <p:ph type="sldNum" sz="quarter" idx="12"/>
          </p:nvPr>
        </p:nvSpPr>
        <p:spPr bwMode="auto"/>
        <p:txBody>
          <a:bodyPr/>
          <a:lstStyle/>
          <a:p>
            <a:pPr>
              <a:defRPr/>
            </a:pPr>
            <a:fld id="{1C21B0B9-F7F1-7446-BF99-0113FED74954}"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Content Placeholder 2"/>
          <p:cNvSpPr>
            <a:spLocks noChangeArrowheads="1" noGrp="1"/>
          </p:cNvSpPr>
          <p:nvPr>
            <p:ph type="body" idx="1"/>
          </p:nvPr>
        </p:nvSpPr>
        <p:spPr bwMode="auto">
          <a:xfrm>
            <a:off x="838200" y="629920"/>
            <a:ext cx="10515600" cy="5607685"/>
          </a:xfrm>
        </p:spPr>
        <p:txBody>
          <a:bodyPr/>
          <a:lstStyle/>
          <a:p>
            <a:pPr>
              <a:lnSpc>
                <a:spcPct val="100000"/>
              </a:lnSpc>
              <a:defRPr/>
            </a:pPr>
            <a:r>
              <a:rPr/>
              <a:t>Since the GPS clocks are highly accurate, the NTP servers can then be synchronized to a fairly high level of accuracy. This allows for consumer devices to be “accurate enough”.</a:t>
            </a:r>
            <a:endParaRPr/>
          </a:p>
          <a:p>
            <a:pPr marL="0" indent="0">
              <a:lnSpc>
                <a:spcPct val="100000"/>
              </a:lnSpc>
              <a:buNone/>
              <a:defRPr/>
            </a:pPr>
            <a:endParaRPr/>
          </a:p>
          <a:p>
            <a:pPr marL="0" indent="0">
              <a:lnSpc>
                <a:spcPct val="100000"/>
              </a:lnSpc>
              <a:buNone/>
              <a:defRPr/>
            </a:pPr>
            <a:endParaRPr/>
          </a:p>
          <a:p>
            <a:pPr marL="0" indent="0">
              <a:lnSpc>
                <a:spcPct val="100000"/>
              </a:lnSpc>
              <a:buNone/>
              <a:defRPr/>
            </a:pPr>
            <a:endParaRPr/>
          </a:p>
        </p:txBody>
      </p:sp>
      <p:pic>
        <p:nvPicPr>
          <p:cNvPr id="3" name="Picture 1655159397"/>
          <p:cNvPicPr>
            <a:picLocks noChangeAspect="1"/>
          </p:cNvPicPr>
          <p:nvPr/>
        </p:nvPicPr>
        <p:blipFill>
          <a:blip r:embed="rId2"/>
          <a:stretch/>
        </p:blipFill>
        <p:spPr bwMode="auto">
          <a:xfrm>
            <a:off x="2207260" y="2054225"/>
            <a:ext cx="7757794" cy="4363720"/>
          </a:xfrm>
          <a:prstGeom prst="rect">
            <a:avLst/>
          </a:prstGeom>
          <a:noFill/>
          <a:ln>
            <a:noFill/>
          </a:ln>
          <a:effectLst/>
        </p:spPr>
      </p:pic>
      <p:sp>
        <p:nvSpPr>
          <p:cNvPr id="4" name="Slide Number Placeholder 2"/>
          <p:cNvSpPr>
            <a:spLocks noChangeArrowheads="1" noGrp="1"/>
          </p:cNvSpPr>
          <p:nvPr>
            <p:ph type="sldNum" sz="quarter" idx="12"/>
          </p:nvPr>
        </p:nvSpPr>
        <p:spPr bwMode="auto"/>
        <p:txBody>
          <a:bodyPr/>
          <a:lstStyle/>
          <a:p>
            <a:pPr>
              <a:defRPr/>
            </a:pPr>
            <a:fld id="{3543E9A7-E9D8-161F-96FB-1F4AA7B5604A}" type="slidenum">
              <a:rPr/>
              <a:t/>
            </a:fld>
            <a:endParaRPr/>
          </a:p>
        </p:txBody>
      </p:sp>
      <p:sp>
        <p:nvSpPr>
          <p:cNvPr id="5" name="Footer Placeholder 3"/>
          <p:cNvSpPr>
            <a:spLocks noChangeArrowheads="1" noGrp="1"/>
          </p:cNvSpPr>
          <p:nvPr>
            <p:ph type="ftr" sz="quarter" idx="11"/>
          </p:nvPr>
        </p:nvSpPr>
        <p:spPr bwMode="auto"/>
        <p:txBody>
          <a:bodyPr/>
          <a:lstStyle/>
          <a:p>
            <a:pPr>
              <a:defRPr/>
            </a:pPr>
            <a:r>
              <a:rPr/>
              <a:t>Suhas N Bharadwaj, ECE, 3</a:t>
            </a:r>
            <a:r>
              <a:rPr cap="none" baseline="30000"/>
              <a:t>rd</a:t>
            </a:r>
            <a:r>
              <a:rPr/>
              <a:t> Semester</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Presentation">
  <a:themeElements>
    <a:clrScheme name="Presentation 1">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resentation">
      <a:majorFont>
        <a:latin typeface="Franklin Gothic Medium Cond"/>
        <a:ea typeface="Franklin Gothic Medium Cond"/>
        <a:cs typeface="Franklin Gothic Medium Cond"/>
      </a:majorFont>
      <a:minorFont>
        <a:latin typeface="Franklin Gothic Medium Cond"/>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body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xmlns:r="http://schemas.openxmlformats.org/officeDocument/2006/relationships" xmlns:p="http://schemas.openxmlformats.org/presentationml/2006/main" name="Presentation">
  <a:themeElements>
    <a:clrScheme name="Presentation 1">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resentation">
      <a:majorFont>
        <a:latin typeface="Franklin Gothic Medium Cond"/>
        <a:ea typeface="Franklin Gothic Medium Cond"/>
        <a:cs typeface="Franklin Gothic Medium Cond"/>
      </a:majorFont>
      <a:minorFont>
        <a:latin typeface="Franklin Gothic Medium Cond"/>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body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0</TotalTime>
  <Words>0</Words>
  <Application>ONLYOFFICE/7.2.1.36</Application>
  <DocSecurity>0</DocSecurity>
  <PresentationFormat>Widescreen</PresentationFormat>
  <Paragraphs>0</Paragraphs>
  <Slides>30</Slides>
  <Notes>30</Notes>
  <HiddenSlides>0</HiddenSlides>
  <MMClips>2</MMClips>
  <ScaleCrop>0</ScaleCrop>
  <HeadingPairs>
    <vt:vector size="4" baseType="variant">
      <vt:variant>
        <vt:lpstr>Theme</vt:lpstr>
      </vt:variant>
      <vt:variant>
        <vt:i4>1</vt:i4>
      </vt:variant>
      <vt:variant>
        <vt:lpstr>Slide Titles</vt:lpstr>
      </vt:variant>
      <vt:variant>
        <vt:i4>30</vt:i4>
      </vt:variant>
    </vt:vector>
  </HeadingPairs>
  <TitlesOfParts>
    <vt:vector size="31"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GPS Time Synchronization</dc:title>
  <dc:subject/>
  <dc:creator/>
  <cp:keywords/>
  <dc:description/>
  <dc:identifier/>
  <dc:language/>
  <cp:lastModifiedBy/>
  <cp:revision>5</cp:revision>
  <dcterms:created xsi:type="dcterms:W3CDTF">2012-12-03T06:56:55Z</dcterms:created>
  <dcterms:modified xsi:type="dcterms:W3CDTF">2022-12-23T07:49:05Z</dcterms:modified>
  <cp:category/>
  <cp:contentStatus/>
  <cp:version/>
</cp:coreProperties>
</file>